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5.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4007" r:id="rId2"/>
    <p:sldMasterId id="2147484020" r:id="rId3"/>
    <p:sldMasterId id="2147484033" r:id="rId4"/>
    <p:sldMasterId id="2147484046" r:id="rId5"/>
    <p:sldMasterId id="2147484059" r:id="rId6"/>
  </p:sldMasterIdLst>
  <p:notesMasterIdLst>
    <p:notesMasterId r:id="rId78"/>
  </p:notesMasterIdLst>
  <p:sldIdLst>
    <p:sldId id="256" r:id="rId7"/>
    <p:sldId id="257" r:id="rId8"/>
    <p:sldId id="258" r:id="rId9"/>
    <p:sldId id="259" r:id="rId10"/>
    <p:sldId id="260" r:id="rId11"/>
    <p:sldId id="327" r:id="rId12"/>
    <p:sldId id="328" r:id="rId13"/>
    <p:sldId id="329" r:id="rId14"/>
    <p:sldId id="264" r:id="rId15"/>
    <p:sldId id="265" r:id="rId16"/>
    <p:sldId id="266" r:id="rId17"/>
    <p:sldId id="267" r:id="rId18"/>
    <p:sldId id="268" r:id="rId19"/>
    <p:sldId id="269" r:id="rId20"/>
    <p:sldId id="270" r:id="rId21"/>
    <p:sldId id="271" r:id="rId22"/>
    <p:sldId id="330"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332"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D0D9FA"/>
          </a:solidFill>
        </a:fill>
      </a:tcStyle>
    </a:wholeTbl>
    <a:band2H>
      <a:tcTxStyle/>
      <a:tcStyle>
        <a:tcBdr/>
        <a:fill>
          <a:solidFill>
            <a:srgbClr val="E9EDFC"/>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ECECE"/>
          </a:solidFill>
        </a:fill>
      </a:tcStyle>
    </a:wholeTbl>
    <a:band2H>
      <a:tcTxStyle/>
      <a:tcStyle>
        <a:tcBdr/>
        <a:fill>
          <a:solidFill>
            <a:srgbClr val="E8E8E8"/>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Objects="1">
      <p:cViewPr varScale="1">
        <p:scale>
          <a:sx n="107" d="100"/>
          <a:sy n="107" d="100"/>
        </p:scale>
        <p:origin x="-15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00" name="Shape 7200"/>
          <p:cNvSpPr>
            <a:spLocks noGrp="1" noRot="1" noChangeAspect="1"/>
          </p:cNvSpPr>
          <p:nvPr>
            <p:ph type="sldImg"/>
          </p:nvPr>
        </p:nvSpPr>
        <p:spPr>
          <a:xfrm>
            <a:off x="1143000" y="685800"/>
            <a:ext cx="4572000" cy="3429000"/>
          </a:xfrm>
          <a:prstGeom prst="rect">
            <a:avLst/>
          </a:prstGeom>
        </p:spPr>
        <p:txBody>
          <a:bodyPr/>
          <a:lstStyle/>
          <a:p>
            <a:endParaRPr/>
          </a:p>
        </p:txBody>
      </p:sp>
      <p:sp>
        <p:nvSpPr>
          <p:cNvPr id="7201" name="Shape 720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10818857"/>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4" name="Shape 7214"/>
          <p:cNvSpPr>
            <a:spLocks noGrp="1" noRot="1" noChangeAspect="1"/>
          </p:cNvSpPr>
          <p:nvPr>
            <p:ph type="sldImg"/>
          </p:nvPr>
        </p:nvSpPr>
        <p:spPr>
          <a:prstGeom prst="rect">
            <a:avLst/>
          </a:prstGeom>
        </p:spPr>
        <p:txBody>
          <a:bodyPr/>
          <a:lstStyle/>
          <a:p>
            <a:endParaRPr/>
          </a:p>
        </p:txBody>
      </p:sp>
      <p:sp>
        <p:nvSpPr>
          <p:cNvPr id="7215" name="Shape 7215"/>
          <p:cNvSpPr>
            <a:spLocks noGrp="1"/>
          </p:cNvSpPr>
          <p:nvPr>
            <p:ph type="body" sz="quarter" idx="1"/>
          </p:nvPr>
        </p:nvSpPr>
        <p:spPr>
          <a:prstGeom prst="rect">
            <a:avLst/>
          </a:prstGeom>
        </p:spPr>
        <p:txBody>
          <a:bodyPr/>
          <a:lstStyle/>
          <a:p>
            <a:r>
              <a:t>I also lead the woman's Precept Bible study at our church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8" name="Shape 7358"/>
          <p:cNvSpPr>
            <a:spLocks noGrp="1" noRot="1" noChangeAspect="1"/>
          </p:cNvSpPr>
          <p:nvPr>
            <p:ph type="sldImg"/>
          </p:nvPr>
        </p:nvSpPr>
        <p:spPr>
          <a:prstGeom prst="rect">
            <a:avLst/>
          </a:prstGeom>
        </p:spPr>
        <p:txBody>
          <a:bodyPr/>
          <a:lstStyle/>
          <a:p>
            <a:endParaRPr/>
          </a:p>
        </p:txBody>
      </p:sp>
      <p:sp>
        <p:nvSpPr>
          <p:cNvPr id="7359" name="Shape 7359"/>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RICK: Yes, we helped start Crossroads International Church in 2006 and I serve as the pastor-teacher.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6" name="Shape 7366"/>
          <p:cNvSpPr>
            <a:spLocks noGrp="1" noRot="1" noChangeAspect="1"/>
          </p:cNvSpPr>
          <p:nvPr>
            <p:ph type="sldImg"/>
          </p:nvPr>
        </p:nvSpPr>
        <p:spPr>
          <a:prstGeom prst="rect">
            <a:avLst/>
          </a:prstGeom>
        </p:spPr>
        <p:txBody>
          <a:bodyPr/>
          <a:lstStyle/>
          <a:p>
            <a:endParaRPr/>
          </a:p>
        </p:txBody>
      </p:sp>
      <p:sp>
        <p:nvSpPr>
          <p:cNvPr id="7367" name="Shape 7367"/>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One special joy is mentoring my students who serve with us at church and led ministries to youth, children, home groups, and the worship team.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 name="Shape 7444"/>
          <p:cNvSpPr>
            <a:spLocks noGrp="1" noRot="1" noChangeAspect="1"/>
          </p:cNvSpPr>
          <p:nvPr>
            <p:ph type="sldImg"/>
          </p:nvPr>
        </p:nvSpPr>
        <p:spPr>
          <a:prstGeom prst="rect">
            <a:avLst/>
          </a:prstGeom>
        </p:spPr>
        <p:txBody>
          <a:bodyPr/>
          <a:lstStyle/>
          <a:p>
            <a:endParaRPr/>
          </a:p>
        </p:txBody>
      </p:sp>
      <p:sp>
        <p:nvSpPr>
          <p:cNvPr id="7445" name="Shape 7445"/>
          <p:cNvSpPr>
            <a:spLocks noGrp="1"/>
          </p:cNvSpPr>
          <p:nvPr>
            <p:ph type="body" sz="quarter" idx="1"/>
          </p:nvPr>
        </p:nvSpPr>
        <p:spPr>
          <a:prstGeom prst="rect">
            <a:avLst/>
          </a:prstGeom>
        </p:spPr>
        <p:txBody>
          <a:bodyPr/>
          <a:lstStyle/>
          <a:p>
            <a:r>
              <a:t>Same slide for presentation 01.30 and 03.05 so translators may copy from one to the other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cs typeface="宋体" charset="0"/>
              </a:rPr>
              <a:t>We all know that our basic calling is to make disciples among the nations.</a:t>
            </a:r>
          </a:p>
        </p:txBody>
      </p:sp>
      <p:sp>
        <p:nvSpPr>
          <p:cNvPr id="323587"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590A50-21AD-2F40-A3B2-173CD1AD18F9}" type="slidenum">
              <a:rPr lang="en-US" sz="1200">
                <a:solidFill>
                  <a:prstClr val="black"/>
                </a:solidFill>
              </a:rPr>
              <a:pPr/>
              <a:t>36</a:t>
            </a:fld>
            <a:endParaRPr lang="en-US"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3" name="Shape 7503"/>
          <p:cNvSpPr>
            <a:spLocks noGrp="1" noRot="1" noChangeAspect="1"/>
          </p:cNvSpPr>
          <p:nvPr>
            <p:ph type="sldImg"/>
          </p:nvPr>
        </p:nvSpPr>
        <p:spPr>
          <a:prstGeom prst="rect">
            <a:avLst/>
          </a:prstGeom>
        </p:spPr>
        <p:txBody>
          <a:bodyPr/>
          <a:lstStyle/>
          <a:p>
            <a:endParaRPr/>
          </a:p>
        </p:txBody>
      </p:sp>
      <p:sp>
        <p:nvSpPr>
          <p:cNvPr id="7504" name="Shape 7504"/>
          <p:cNvSpPr>
            <a:spLocks noGrp="1"/>
          </p:cNvSpPr>
          <p:nvPr>
            <p:ph type="body" sz="quarter" idx="1"/>
          </p:nvPr>
        </p:nvSpPr>
        <p:spPr>
          <a:prstGeom prst="rect">
            <a:avLst/>
          </a:prstGeom>
        </p:spPr>
        <p:txBody>
          <a:bodyPr/>
          <a:lstStyle/>
          <a:p>
            <a:r>
              <a:t>From 1997-July 2016 God has seen fit to grant me the privilege to train pastors in 12 other countries on 60 trips.  Often pastors in the US team-teach with me on these trips.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0" name="Shape 7510"/>
          <p:cNvSpPr>
            <a:spLocks noGrp="1" noRot="1" noChangeAspect="1"/>
          </p:cNvSpPr>
          <p:nvPr>
            <p:ph type="sldImg"/>
          </p:nvPr>
        </p:nvSpPr>
        <p:spPr>
          <a:prstGeom prst="rect">
            <a:avLst/>
          </a:prstGeom>
        </p:spPr>
        <p:txBody>
          <a:bodyPr/>
          <a:lstStyle/>
          <a:p>
            <a:endParaRPr/>
          </a:p>
        </p:txBody>
      </p:sp>
      <p:sp>
        <p:nvSpPr>
          <p:cNvPr id="7511" name="Shape 7511"/>
          <p:cNvSpPr>
            <a:spLocks noGrp="1"/>
          </p:cNvSpPr>
          <p:nvPr>
            <p:ph type="body" sz="quarter" idx="1"/>
          </p:nvPr>
        </p:nvSpPr>
        <p:spPr>
          <a:prstGeom prst="rect">
            <a:avLst/>
          </a:prstGeom>
        </p:spPr>
        <p:txBody>
          <a:bodyPr/>
          <a:lstStyle/>
          <a:p>
            <a:pPr>
              <a:defRPr>
                <a:solidFill>
                  <a:schemeClr val="accent3">
                    <a:lumOff val="44000"/>
                  </a:schemeClr>
                </a:solidFill>
              </a:defRPr>
            </a:pPr>
            <a:r>
              <a:t>Preaching (pr)</a:t>
            </a:r>
          </a:p>
          <a:p>
            <a:pPr>
              <a:defRPr>
                <a:solidFill>
                  <a:schemeClr val="accent3">
                    <a:lumOff val="44000"/>
                  </a:schemeClr>
                </a:solidFill>
              </a:defRPr>
            </a:pPr>
            <a:r>
              <a:t>Homiletics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 name="Shape 7516"/>
          <p:cNvSpPr>
            <a:spLocks noGrp="1" noRot="1" noChangeAspect="1"/>
          </p:cNvSpPr>
          <p:nvPr>
            <p:ph type="sldImg"/>
          </p:nvPr>
        </p:nvSpPr>
        <p:spPr>
          <a:prstGeom prst="rect">
            <a:avLst/>
          </a:prstGeom>
        </p:spPr>
        <p:txBody>
          <a:bodyPr/>
          <a:lstStyle/>
          <a:p>
            <a:endParaRPr/>
          </a:p>
        </p:txBody>
      </p:sp>
      <p:sp>
        <p:nvSpPr>
          <p:cNvPr id="7517" name="Shape 7517"/>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This has resulted in Bible teaching and study materials—mostly PowerPoint—in 42 languages!  All a teacher needs to do is to click on a file and it downloads for free to teach any book of the Bible and many other subjects.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3" name="Shape 7523"/>
          <p:cNvSpPr>
            <a:spLocks noGrp="1" noRot="1" noChangeAspect="1"/>
          </p:cNvSpPr>
          <p:nvPr>
            <p:ph type="sldImg"/>
          </p:nvPr>
        </p:nvSpPr>
        <p:spPr>
          <a:prstGeom prst="rect">
            <a:avLst/>
          </a:prstGeom>
        </p:spPr>
        <p:txBody>
          <a:bodyPr/>
          <a:lstStyle/>
          <a:p>
            <a:endParaRPr/>
          </a:p>
        </p:txBody>
      </p:sp>
      <p:sp>
        <p:nvSpPr>
          <p:cNvPr id="7524" name="Shape 7524"/>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This has resulted in Bible teaching and study materials—mostly PowerPoint—in 42 languages!  All a teacher needs to do is to click on a file and it downloads for free to teach any book of the Bible and many other subjects.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9" name="Shape 7529"/>
          <p:cNvSpPr>
            <a:spLocks noGrp="1" noRot="1" noChangeAspect="1"/>
          </p:cNvSpPr>
          <p:nvPr>
            <p:ph type="sldImg"/>
          </p:nvPr>
        </p:nvSpPr>
        <p:spPr>
          <a:prstGeom prst="rect">
            <a:avLst/>
          </a:prstGeom>
        </p:spPr>
        <p:txBody>
          <a:bodyPr/>
          <a:lstStyle/>
          <a:p>
            <a:endParaRPr/>
          </a:p>
        </p:txBody>
      </p:sp>
      <p:sp>
        <p:nvSpPr>
          <p:cNvPr id="7530" name="Shape 7530"/>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This has resulted in Bible teaching and study materials—mostly PowerPoint—in 42 languages!  All a teacher needs to do is to click on a file and it downloads for free to teach any book of the Bible and many other subjects.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5" name="Shape 7535"/>
          <p:cNvSpPr>
            <a:spLocks noGrp="1" noRot="1" noChangeAspect="1"/>
          </p:cNvSpPr>
          <p:nvPr>
            <p:ph type="sldImg"/>
          </p:nvPr>
        </p:nvSpPr>
        <p:spPr>
          <a:prstGeom prst="rect">
            <a:avLst/>
          </a:prstGeom>
        </p:spPr>
        <p:txBody>
          <a:bodyPr/>
          <a:lstStyle/>
          <a:p>
            <a:endParaRPr/>
          </a:p>
        </p:txBody>
      </p:sp>
      <p:sp>
        <p:nvSpPr>
          <p:cNvPr id="7536" name="Shape 7536"/>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This has resulted in Bible teaching and study materials—mostly PowerPoint—in 42 languages!  All a teacher needs to do is to click on a file and it downloads for free to teach any book of the Bible and many other subjects.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5" name="Shape 7225"/>
          <p:cNvSpPr>
            <a:spLocks noGrp="1" noRot="1" noChangeAspect="1"/>
          </p:cNvSpPr>
          <p:nvPr>
            <p:ph type="sldImg"/>
          </p:nvPr>
        </p:nvSpPr>
        <p:spPr>
          <a:prstGeom prst="rect">
            <a:avLst/>
          </a:prstGeom>
        </p:spPr>
        <p:txBody>
          <a:bodyPr/>
          <a:lstStyle/>
          <a:p>
            <a:endParaRPr/>
          </a:p>
        </p:txBody>
      </p:sp>
      <p:sp>
        <p:nvSpPr>
          <p:cNvPr id="7226" name="Shape 7226"/>
          <p:cNvSpPr>
            <a:spLocks noGrp="1"/>
          </p:cNvSpPr>
          <p:nvPr>
            <p:ph type="body" sz="quarter" idx="1"/>
          </p:nvPr>
        </p:nvSpPr>
        <p:spPr>
          <a:prstGeom prst="rect">
            <a:avLst/>
          </a:prstGeom>
        </p:spPr>
        <p:txBody>
          <a:bodyPr/>
          <a:lstStyle/>
          <a:p>
            <a:r>
              <a:t>INTERVIEWER: And Susan, what ministries has the Lord granted you?</a:t>
            </a:r>
          </a:p>
          <a:p>
            <a:r>
              <a:t>SUSAN: I have been teaching the wives of leaders at SBC.  These 5 women come from 5 different nations!</a:t>
            </a:r>
          </a:p>
          <a:p>
            <a:r>
              <a:t>SUSAN: I also lead the woman's Bible study at our church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1" name="Shape 7541"/>
          <p:cNvSpPr>
            <a:spLocks noGrp="1" noRot="1" noChangeAspect="1"/>
          </p:cNvSpPr>
          <p:nvPr>
            <p:ph type="sldImg"/>
          </p:nvPr>
        </p:nvSpPr>
        <p:spPr>
          <a:prstGeom prst="rect">
            <a:avLst/>
          </a:prstGeom>
        </p:spPr>
        <p:txBody>
          <a:bodyPr/>
          <a:lstStyle/>
          <a:p>
            <a:endParaRPr/>
          </a:p>
        </p:txBody>
      </p:sp>
      <p:sp>
        <p:nvSpPr>
          <p:cNvPr id="7542" name="Shape 7542"/>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This has resulted in Bible teaching and study materials—mostly PowerPoint—in 42 languages!  All a teacher needs to do is to click on a file and it downloads for free to teach any book of the Bible and many other subjects.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7" name="Shape 7547"/>
          <p:cNvSpPr>
            <a:spLocks noGrp="1" noRot="1" noChangeAspect="1"/>
          </p:cNvSpPr>
          <p:nvPr>
            <p:ph type="sldImg"/>
          </p:nvPr>
        </p:nvSpPr>
        <p:spPr>
          <a:prstGeom prst="rect">
            <a:avLst/>
          </a:prstGeom>
        </p:spPr>
        <p:txBody>
          <a:bodyPr/>
          <a:lstStyle/>
          <a:p>
            <a:endParaRPr/>
          </a:p>
        </p:txBody>
      </p:sp>
      <p:sp>
        <p:nvSpPr>
          <p:cNvPr id="7548" name="Shape 7548"/>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This has resulted in Bible teaching and study materials—mostly PowerPoint—in 42 languages!  All a teacher needs to do is to click on a file and it downloads for free to teach any book of the Bible and many other subjects.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3" name="Shape 7553"/>
          <p:cNvSpPr>
            <a:spLocks noGrp="1" noRot="1" noChangeAspect="1"/>
          </p:cNvSpPr>
          <p:nvPr>
            <p:ph type="sldImg"/>
          </p:nvPr>
        </p:nvSpPr>
        <p:spPr>
          <a:prstGeom prst="rect">
            <a:avLst/>
          </a:prstGeom>
        </p:spPr>
        <p:txBody>
          <a:bodyPr/>
          <a:lstStyle/>
          <a:p>
            <a:endParaRPr/>
          </a:p>
        </p:txBody>
      </p:sp>
      <p:sp>
        <p:nvSpPr>
          <p:cNvPr id="7554" name="Shape 7554"/>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This has resulted in Bible teaching and study materials—mostly PowerPoint—in 42 languages!  All a teacher needs to do is to click on a file and it downloads for free to teach any book of the Bible and many other subjects.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2" name="Shape 7642"/>
          <p:cNvSpPr>
            <a:spLocks noGrp="1" noRot="1" noChangeAspect="1"/>
          </p:cNvSpPr>
          <p:nvPr>
            <p:ph type="sldImg"/>
          </p:nvPr>
        </p:nvSpPr>
        <p:spPr>
          <a:prstGeom prst="rect">
            <a:avLst/>
          </a:prstGeom>
        </p:spPr>
        <p:txBody>
          <a:bodyPr/>
          <a:lstStyle/>
          <a:p>
            <a:endParaRPr/>
          </a:p>
        </p:txBody>
      </p:sp>
      <p:sp>
        <p:nvSpPr>
          <p:cNvPr id="7643" name="Shape 7643"/>
          <p:cNvSpPr>
            <a:spLocks noGrp="1"/>
          </p:cNvSpPr>
          <p:nvPr>
            <p:ph type="body" sz="quarter" idx="1"/>
          </p:nvPr>
        </p:nvSpPr>
        <p:spPr>
          <a:prstGeom prst="rect">
            <a:avLst/>
          </a:prstGeom>
        </p:spPr>
        <p:txBody>
          <a:bodyPr/>
          <a:lstStyle/>
          <a:p>
            <a:r>
              <a:t>Same slide for presentation 01.54 and 02.07 so translators may copy from one to the other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6" name="Shape 7746"/>
          <p:cNvSpPr>
            <a:spLocks noGrp="1" noRot="1" noChangeAspect="1"/>
          </p:cNvSpPr>
          <p:nvPr>
            <p:ph type="sldImg"/>
          </p:nvPr>
        </p:nvSpPr>
        <p:spPr>
          <a:prstGeom prst="rect">
            <a:avLst/>
          </a:prstGeom>
        </p:spPr>
        <p:txBody>
          <a:bodyPr/>
          <a:lstStyle/>
          <a:p>
            <a:endParaRPr/>
          </a:p>
        </p:txBody>
      </p:sp>
      <p:sp>
        <p:nvSpPr>
          <p:cNvPr id="7747" name="Shape 7747"/>
          <p:cNvSpPr>
            <a:spLocks noGrp="1"/>
          </p:cNvSpPr>
          <p:nvPr>
            <p:ph type="body" sz="quarter" idx="1"/>
          </p:nvPr>
        </p:nvSpPr>
        <p:spPr>
          <a:prstGeom prst="rect">
            <a:avLst/>
          </a:prstGeom>
        </p:spPr>
        <p:txBody>
          <a:bodyPr/>
          <a:lstStyle/>
          <a:p>
            <a:pPr>
              <a:defRPr>
                <a:solidFill>
                  <a:schemeClr val="accent3">
                    <a:lumOff val="44000"/>
                  </a:schemeClr>
                </a:solidFill>
              </a:defRPr>
            </a:pPr>
            <a:r>
              <a:t>Preaching (pr)</a:t>
            </a:r>
          </a:p>
          <a:p>
            <a:pPr>
              <a:defRPr>
                <a:solidFill>
                  <a:schemeClr val="accent3">
                    <a:lumOff val="44000"/>
                  </a:schemeClr>
                </a:solidFill>
              </a:defRPr>
            </a:pPr>
            <a:r>
              <a:t>Homiletics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7</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5" name="Shape 7275"/>
          <p:cNvSpPr>
            <a:spLocks noGrp="1" noRot="1" noChangeAspect="1"/>
          </p:cNvSpPr>
          <p:nvPr>
            <p:ph type="sldImg"/>
          </p:nvPr>
        </p:nvSpPr>
        <p:spPr>
          <a:prstGeom prst="rect">
            <a:avLst/>
          </a:prstGeom>
        </p:spPr>
        <p:txBody>
          <a:bodyPr/>
          <a:lstStyle/>
          <a:p>
            <a:endParaRPr/>
          </a:p>
        </p:txBody>
      </p:sp>
      <p:sp>
        <p:nvSpPr>
          <p:cNvPr id="7276" name="Shape 7276"/>
          <p:cNvSpPr>
            <a:spLocks noGrp="1"/>
          </p:cNvSpPr>
          <p:nvPr>
            <p:ph type="body" sz="quarter" idx="1"/>
          </p:nvPr>
        </p:nvSpPr>
        <p:spPr>
          <a:prstGeom prst="rect">
            <a:avLst/>
          </a:prstGeom>
        </p:spPr>
        <p:txBody>
          <a:bodyPr/>
          <a:lstStyle/>
          <a:p>
            <a:r>
              <a:t>I'm also the director of the doctoral program at SBC that trains about 80 seminary professors and pastors throughout Asia in English and Chinese.  Generallly each year about 5 of them received their Doctor of Ministry degree.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1" name="Shape 7281"/>
          <p:cNvSpPr>
            <a:spLocks noGrp="1" noRot="1" noChangeAspect="1"/>
          </p:cNvSpPr>
          <p:nvPr>
            <p:ph type="sldImg"/>
          </p:nvPr>
        </p:nvSpPr>
        <p:spPr>
          <a:prstGeom prst="rect">
            <a:avLst/>
          </a:prstGeom>
        </p:spPr>
        <p:txBody>
          <a:bodyPr/>
          <a:lstStyle/>
          <a:p>
            <a:endParaRPr/>
          </a:p>
        </p:txBody>
      </p:sp>
      <p:sp>
        <p:nvSpPr>
          <p:cNvPr id="7282" name="Shape 7282"/>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t>I've served as a seminary professor with 30 other faculty at Singapore's largest training school: Singapore Bible College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7" name="Shape 7287"/>
          <p:cNvSpPr>
            <a:spLocks noGrp="1" noRot="1" noChangeAspect="1"/>
          </p:cNvSpPr>
          <p:nvPr>
            <p:ph type="sldImg"/>
          </p:nvPr>
        </p:nvSpPr>
        <p:spPr>
          <a:prstGeom prst="rect">
            <a:avLst/>
          </a:prstGeom>
        </p:spPr>
        <p:txBody>
          <a:bodyPr/>
          <a:lstStyle/>
          <a:p>
            <a:endParaRPr/>
          </a:p>
        </p:txBody>
      </p:sp>
      <p:sp>
        <p:nvSpPr>
          <p:cNvPr id="7288" name="Shape 7288"/>
          <p:cNvSpPr>
            <a:spLocks noGrp="1"/>
          </p:cNvSpPr>
          <p:nvPr>
            <p:ph type="body" sz="quarter" idx="1"/>
          </p:nvPr>
        </p:nvSpPr>
        <p:spPr>
          <a:prstGeom prst="rect">
            <a:avLst/>
          </a:prstGeom>
        </p:spPr>
        <p:txBody>
          <a:bodyPr/>
          <a:lstStyle/>
          <a:p>
            <a:r>
              <a:t>Most of these students are first-generation Christians eager to share the gospel with their own people!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6" name="Shape 7296"/>
          <p:cNvSpPr>
            <a:spLocks noGrp="1" noRot="1" noChangeAspect="1"/>
          </p:cNvSpPr>
          <p:nvPr>
            <p:ph type="sldImg"/>
          </p:nvPr>
        </p:nvSpPr>
        <p:spPr>
          <a:prstGeom prst="rect">
            <a:avLst/>
          </a:prstGeom>
        </p:spPr>
        <p:txBody>
          <a:bodyPr/>
          <a:lstStyle/>
          <a:p>
            <a:endParaRPr/>
          </a:p>
        </p:txBody>
      </p:sp>
      <p:sp>
        <p:nvSpPr>
          <p:cNvPr id="7297" name="Shape 7297"/>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I get to teach these leaders every book of the Bible in survey courses, plus backgrounds to both the OT and NT, three areas of theology, and how to preach.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 name="Shape 7342"/>
          <p:cNvSpPr>
            <a:spLocks noGrp="1" noRot="1" noChangeAspect="1"/>
          </p:cNvSpPr>
          <p:nvPr>
            <p:ph type="sldImg"/>
          </p:nvPr>
        </p:nvSpPr>
        <p:spPr>
          <a:prstGeom prst="rect">
            <a:avLst/>
          </a:prstGeom>
        </p:spPr>
        <p:txBody>
          <a:bodyPr/>
          <a:lstStyle/>
          <a:p>
            <a:endParaRPr/>
          </a:p>
        </p:txBody>
      </p:sp>
      <p:sp>
        <p:nvSpPr>
          <p:cNvPr id="7343" name="Shape 7343"/>
          <p:cNvSpPr>
            <a:spLocks noGrp="1"/>
          </p:cNvSpPr>
          <p:nvPr>
            <p:ph type="body" sz="quarter" idx="1"/>
          </p:nvPr>
        </p:nvSpPr>
        <p:spPr>
          <a:prstGeom prst="rect">
            <a:avLst/>
          </a:prstGeom>
        </p:spPr>
        <p:txBody>
          <a:bodyPr/>
          <a:lstStyle/>
          <a:p>
            <a:r>
              <a:t>Our March 2016 church people stem from 17 different countries around the world.</a:t>
            </a:r>
          </a:p>
          <a:p>
            <a:r>
              <a:t>Canada (Gloria Lee), Netherlands (Desiree), Valentin (France), Mark Lass (Germany), Hong Kong (Larry Pun), Cynthia, Pashauli (India), Kaori (Japan), Jieun (Korea), Mher &amp; Liana (Lebanon), Ping (Malaysia), Raymond (Myanmar), Miriam (USA), Le Kim, Micah, Jasper (Philippines), Singapore (Albina), New Zealand (Matt &amp; Julie), Sarah (UK)</a:t>
            </a:r>
          </a:p>
          <a:p>
            <a:endParaRPr/>
          </a:p>
          <a:p>
            <a:r>
              <a:t>This does not include people who have attended only once: John Farid (Egypt), Xie Jia Jia (China)</a:t>
            </a:r>
          </a:p>
          <a:p>
            <a:r>
              <a:t>Nor doe it include those living back in their countries but still are members of CIC: Maple (Taiwan), Budmaa (Mongolia)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0" name="Shape 7350"/>
          <p:cNvSpPr>
            <a:spLocks noGrp="1" noRot="1" noChangeAspect="1"/>
          </p:cNvSpPr>
          <p:nvPr>
            <p:ph type="sldImg"/>
          </p:nvPr>
        </p:nvSpPr>
        <p:spPr>
          <a:prstGeom prst="rect">
            <a:avLst/>
          </a:prstGeom>
        </p:spPr>
        <p:txBody>
          <a:bodyPr/>
          <a:lstStyle/>
          <a:p>
            <a:endParaRPr/>
          </a:p>
        </p:txBody>
      </p:sp>
      <p:sp>
        <p:nvSpPr>
          <p:cNvPr id="7351" name="Shape 7351"/>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We also helped start Crossroads International Church in 2006 where I serve as the pastor-teacher.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r>
              <a:t>Title Text</a:t>
            </a:r>
          </a:p>
        </p:txBody>
      </p:sp>
      <p:sp>
        <p:nvSpPr>
          <p:cNvPr id="33" name="Shape 3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22" name="Shape 122"/>
          <p:cNvSpPr>
            <a:spLocks noGrp="1"/>
          </p:cNvSpPr>
          <p:nvPr>
            <p:ph type="title"/>
          </p:nvPr>
        </p:nvSpPr>
        <p:spPr>
          <a:xfrm>
            <a:off x="685800" y="2130425"/>
            <a:ext cx="7772400" cy="1470025"/>
          </a:xfrm>
          <a:prstGeom prst="rect">
            <a:avLst/>
          </a:prstGeom>
        </p:spPr>
        <p:txBody>
          <a:bodyPr/>
          <a:lstStyle>
            <a:lvl1pPr>
              <a:defRPr>
                <a:solidFill>
                  <a:srgbClr val="000000"/>
                </a:solidFill>
              </a:defRPr>
            </a:lvl1pPr>
          </a:lstStyle>
          <a:p>
            <a:r>
              <a:t>Title Text</a:t>
            </a:r>
          </a:p>
        </p:txBody>
      </p:sp>
      <p:sp>
        <p:nvSpPr>
          <p:cNvPr id="123" name="Shape 123"/>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24" name="Shape 12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EAEAEA"/>
        </a:solidFill>
        <a:effectLst/>
      </p:bgPr>
    </p:bg>
    <p:spTree>
      <p:nvGrpSpPr>
        <p:cNvPr id="1" name=""/>
        <p:cNvGrpSpPr/>
        <p:nvPr/>
      </p:nvGrpSpPr>
      <p:grpSpPr>
        <a:xfrm>
          <a:off x="0" y="0"/>
          <a:ext cx="0" cy="0"/>
          <a:chOff x="0" y="0"/>
          <a:chExt cx="0" cy="0"/>
        </a:xfrm>
      </p:grpSpPr>
      <p:grpSp>
        <p:nvGrpSpPr>
          <p:cNvPr id="995" name="Group 995"/>
          <p:cNvGrpSpPr/>
          <p:nvPr/>
        </p:nvGrpSpPr>
        <p:grpSpPr>
          <a:xfrm>
            <a:off x="-3175" y="-1"/>
            <a:ext cx="9147175" cy="6867526"/>
            <a:chOff x="0" y="0"/>
            <a:chExt cx="9147175" cy="6867525"/>
          </a:xfrm>
        </p:grpSpPr>
        <p:grpSp>
          <p:nvGrpSpPr>
            <p:cNvPr id="992" name="Group 992"/>
            <p:cNvGrpSpPr/>
            <p:nvPr/>
          </p:nvGrpSpPr>
          <p:grpSpPr>
            <a:xfrm>
              <a:off x="0" y="0"/>
              <a:ext cx="9067800" cy="6867525"/>
              <a:chOff x="0" y="0"/>
              <a:chExt cx="9067800" cy="6867525"/>
            </a:xfrm>
          </p:grpSpPr>
          <p:sp>
            <p:nvSpPr>
              <p:cNvPr id="932" name="Shape 932"/>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33" name="Shape 933"/>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34" name="Shape 934"/>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35" name="Shape 935"/>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36" name="Shape 936"/>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37" name="Shape 937"/>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38" name="Shape 938"/>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39" name="Shape 939"/>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0" name="Shape 940"/>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1" name="Shape 941"/>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2" name="Shape 942"/>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3" name="Shape 943"/>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4" name="Shape 944"/>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5" name="Shape 945"/>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6" name="Shape 946"/>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7" name="Shape 947"/>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8" name="Shape 948"/>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49" name="Shape 949"/>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0" name="Shape 950"/>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1" name="Shape 951"/>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2" name="Shape 952"/>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3" name="Shape 953"/>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4" name="Shape 954"/>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5" name="Shape 955"/>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6" name="Shape 956"/>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7" name="Shape 957"/>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8" name="Shape 958"/>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59" name="Shape 959"/>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0" name="Shape 960"/>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1" name="Shape 961"/>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2" name="Shape 962"/>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3" name="Shape 963"/>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4" name="Shape 964"/>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5" name="Shape 965"/>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6" name="Shape 966"/>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7" name="Shape 967"/>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8" name="Shape 968"/>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69" name="Shape 969"/>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0" name="Shape 970"/>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1" name="Shape 971"/>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2" name="Shape 972"/>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3" name="Shape 973"/>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4" name="Shape 974"/>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5" name="Shape 975"/>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6" name="Shape 976"/>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7" name="Shape 977"/>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8" name="Shape 978"/>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79" name="Shape 979"/>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0" name="Shape 980"/>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1" name="Shape 981"/>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2" name="Shape 982"/>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3" name="Shape 983"/>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4" name="Shape 984"/>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5" name="Shape 985"/>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6" name="Shape 986"/>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7" name="Shape 987"/>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8" name="Shape 988"/>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89" name="Shape 989"/>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90" name="Shape 990"/>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991" name="Shape 991"/>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grpSp>
        <p:sp>
          <p:nvSpPr>
            <p:cNvPr id="993" name="Shape 993"/>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994" name="Shape 994"/>
            <p:cNvSpPr/>
            <p:nvPr/>
          </p:nvSpPr>
          <p:spPr>
            <a:xfrm>
              <a:off x="3175" y="-1"/>
              <a:ext cx="9144000" cy="509589"/>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996" name="Shape 996"/>
          <p:cNvSpPr/>
          <p:nvPr/>
        </p:nvSpPr>
        <p:spPr>
          <a:xfrm>
            <a:off x="3505200" y="2590800"/>
            <a:ext cx="4892675" cy="76200"/>
          </a:xfrm>
          <a:prstGeom prst="rect">
            <a:avLst/>
          </a:prstGeom>
          <a:solidFill>
            <a:srgbClr val="336699">
              <a:alpha val="50195"/>
            </a:srgbClr>
          </a:solidFill>
          <a:ln w="12700">
            <a:miter lim="400000"/>
          </a:ln>
        </p:spPr>
        <p:txBody>
          <a:bodyPr lIns="45719" rIns="45719" anchor="ctr"/>
          <a:lstStyle/>
          <a:p>
            <a:pPr algn="ctr">
              <a:defRPr sz="2400">
                <a:latin typeface="+mn-lt"/>
                <a:ea typeface="+mn-ea"/>
                <a:cs typeface="+mn-cs"/>
                <a:sym typeface="Helvetica"/>
              </a:defRPr>
            </a:pPr>
            <a:endParaRPr/>
          </a:p>
        </p:txBody>
      </p:sp>
      <p:sp>
        <p:nvSpPr>
          <p:cNvPr id="997" name="Shape 997"/>
          <p:cNvSpPr>
            <a:spLocks noGrp="1"/>
          </p:cNvSpPr>
          <p:nvPr>
            <p:ph type="title"/>
          </p:nvPr>
        </p:nvSpPr>
        <p:spPr>
          <a:xfrm>
            <a:off x="779462" y="1447800"/>
            <a:ext cx="7678738" cy="1081088"/>
          </a:xfrm>
          <a:prstGeom prst="rect">
            <a:avLst/>
          </a:prstGeom>
        </p:spPr>
        <p:txBody>
          <a:bodyPr anchor="b"/>
          <a:lstStyle>
            <a:lvl1pPr algn="r">
              <a:defRPr>
                <a:solidFill>
                  <a:srgbClr val="003366"/>
                </a:solidFill>
                <a:latin typeface="+mn-lt"/>
                <a:ea typeface="+mn-ea"/>
                <a:cs typeface="+mn-cs"/>
                <a:sym typeface="Helvetica"/>
              </a:defRPr>
            </a:lvl1pPr>
          </a:lstStyle>
          <a:p>
            <a:r>
              <a:t>Title Text</a:t>
            </a:r>
          </a:p>
        </p:txBody>
      </p:sp>
      <p:sp>
        <p:nvSpPr>
          <p:cNvPr id="998" name="Shape 998"/>
          <p:cNvSpPr>
            <a:spLocks noGrp="1"/>
          </p:cNvSpPr>
          <p:nvPr>
            <p:ph type="body" sz="half" idx="1"/>
          </p:nvPr>
        </p:nvSpPr>
        <p:spPr>
          <a:xfrm>
            <a:off x="4021137" y="2860675"/>
            <a:ext cx="4437063" cy="3114675"/>
          </a:xfrm>
          <a:prstGeom prst="rect">
            <a:avLst/>
          </a:prstGeom>
        </p:spPr>
        <p:txBody>
          <a:bodyPr/>
          <a:lstStyle>
            <a:lvl1pPr marL="0" indent="0">
              <a:buClrTx/>
              <a:buSzTx/>
              <a:buFontTx/>
              <a:buNone/>
              <a:defRPr>
                <a:latin typeface="+mn-lt"/>
                <a:ea typeface="+mn-ea"/>
                <a:cs typeface="+mn-cs"/>
                <a:sym typeface="Helvetica"/>
              </a:defRPr>
            </a:lvl1pPr>
            <a:lvl2pPr>
              <a:buClrTx/>
              <a:buSzPct val="70000"/>
              <a:buFontTx/>
              <a:buChar char="■"/>
              <a:defRPr>
                <a:latin typeface="+mn-lt"/>
                <a:ea typeface="+mn-ea"/>
                <a:cs typeface="+mn-cs"/>
                <a:sym typeface="Helvetica"/>
              </a:defRPr>
            </a:lvl2pPr>
            <a:lvl3pPr>
              <a:buClrTx/>
              <a:buFontTx/>
              <a:defRPr>
                <a:latin typeface="+mn-lt"/>
                <a:ea typeface="+mn-ea"/>
                <a:cs typeface="+mn-cs"/>
                <a:sym typeface="Helvetica"/>
              </a:defRPr>
            </a:lvl3pPr>
            <a:lvl4pPr>
              <a:buClrTx/>
              <a:buFontTx/>
              <a:buChar char="•"/>
              <a:defRPr>
                <a:latin typeface="+mn-lt"/>
                <a:ea typeface="+mn-ea"/>
                <a:cs typeface="+mn-cs"/>
                <a:sym typeface="Helvetica"/>
              </a:defRPr>
            </a:lvl4pPr>
            <a:lvl5pPr>
              <a:buClrTx/>
              <a:buSzPct val="85000"/>
              <a:buFontTx/>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99" name="Shape 999"/>
          <p:cNvSpPr>
            <a:spLocks noGrp="1"/>
          </p:cNvSpPr>
          <p:nvPr>
            <p:ph type="sldNum" sz="quarter" idx="2"/>
          </p:nvPr>
        </p:nvSpPr>
        <p:spPr>
          <a:xfrm>
            <a:off x="8156292" y="63982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EAEAEA"/>
        </a:solidFill>
        <a:effectLst/>
      </p:bgPr>
    </p:bg>
    <p:spTree>
      <p:nvGrpSpPr>
        <p:cNvPr id="1" name=""/>
        <p:cNvGrpSpPr/>
        <p:nvPr/>
      </p:nvGrpSpPr>
      <p:grpSpPr>
        <a:xfrm>
          <a:off x="0" y="0"/>
          <a:ext cx="0" cy="0"/>
          <a:chOff x="0" y="0"/>
          <a:chExt cx="0" cy="0"/>
        </a:xfrm>
      </p:grpSpPr>
      <p:grpSp>
        <p:nvGrpSpPr>
          <p:cNvPr id="1068" name="Group 1068"/>
          <p:cNvGrpSpPr/>
          <p:nvPr/>
        </p:nvGrpSpPr>
        <p:grpSpPr>
          <a:xfrm>
            <a:off x="0" y="0"/>
            <a:ext cx="9147175" cy="6867525"/>
            <a:chOff x="0" y="0"/>
            <a:chExt cx="9147174" cy="6867525"/>
          </a:xfrm>
        </p:grpSpPr>
        <p:sp>
          <p:nvSpPr>
            <p:cNvPr id="1006" name="Shape 1006"/>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07" name="Shape 1007"/>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08" name="Shape 1008"/>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09" name="Shape 1009"/>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0" name="Shape 1010"/>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1" name="Shape 1011"/>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2" name="Shape 1012"/>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3" name="Shape 1013"/>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4" name="Shape 1014"/>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5" name="Shape 1015"/>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6" name="Shape 1016"/>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7" name="Shape 1017"/>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8" name="Shape 1018"/>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19" name="Shape 1019"/>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0" name="Shape 1020"/>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1" name="Shape 1021"/>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2" name="Shape 1022"/>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3" name="Shape 1023"/>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4" name="Shape 1024"/>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5" name="Shape 1025"/>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6" name="Shape 1026"/>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7" name="Shape 1027"/>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8" name="Shape 1028"/>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29" name="Shape 1029"/>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0" name="Shape 1030"/>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1" name="Shape 1031"/>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2" name="Shape 1032"/>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3" name="Shape 1033"/>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4" name="Shape 1034"/>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5" name="Shape 1035"/>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6" name="Shape 1036"/>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7" name="Shape 1037"/>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8" name="Shape 1038"/>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39" name="Shape 1039"/>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0" name="Shape 1040"/>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1" name="Shape 1041"/>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2" name="Shape 1042"/>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3" name="Shape 1043"/>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4" name="Shape 1044"/>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5" name="Shape 1045"/>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6" name="Shape 1046"/>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7" name="Shape 1047"/>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8" name="Shape 1048"/>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49" name="Shape 1049"/>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0" name="Shape 1050"/>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1" name="Shape 1051"/>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2" name="Shape 1052"/>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3" name="Shape 1053"/>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4" name="Shape 1054"/>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5" name="Shape 1055"/>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6" name="Shape 1056"/>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7" name="Shape 1057"/>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8" name="Shape 1058"/>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59" name="Shape 1059"/>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60" name="Shape 1060"/>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61" name="Shape 1061"/>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62" name="Shape 1062"/>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63" name="Shape 1063"/>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64" name="Shape 1064"/>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65" name="Shape 1065"/>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66" name="Shape 1066"/>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067" name="Shape 1067"/>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069" name="Shape 1069"/>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1070" name="Shape 1070"/>
          <p:cNvSpPr>
            <a:spLocks noGrp="1"/>
          </p:cNvSpPr>
          <p:nvPr>
            <p:ph type="body" idx="1"/>
          </p:nvPr>
        </p:nvSpPr>
        <p:spPr>
          <a:xfrm>
            <a:off x="912812" y="1905000"/>
            <a:ext cx="8110538" cy="4191000"/>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071" name="Shape 1071"/>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EAEAEA"/>
        </a:solidFill>
        <a:effectLst/>
      </p:bgPr>
    </p:bg>
    <p:spTree>
      <p:nvGrpSpPr>
        <p:cNvPr id="1" name=""/>
        <p:cNvGrpSpPr/>
        <p:nvPr/>
      </p:nvGrpSpPr>
      <p:grpSpPr>
        <a:xfrm>
          <a:off x="0" y="0"/>
          <a:ext cx="0" cy="0"/>
          <a:chOff x="0" y="0"/>
          <a:chExt cx="0" cy="0"/>
        </a:xfrm>
      </p:grpSpPr>
      <p:grpSp>
        <p:nvGrpSpPr>
          <p:cNvPr id="1140" name="Group 1140"/>
          <p:cNvGrpSpPr/>
          <p:nvPr/>
        </p:nvGrpSpPr>
        <p:grpSpPr>
          <a:xfrm>
            <a:off x="0" y="0"/>
            <a:ext cx="9147175" cy="6867525"/>
            <a:chOff x="0" y="0"/>
            <a:chExt cx="9147174" cy="6867525"/>
          </a:xfrm>
        </p:grpSpPr>
        <p:sp>
          <p:nvSpPr>
            <p:cNvPr id="1078" name="Shape 1078"/>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79" name="Shape 1079"/>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0" name="Shape 1080"/>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1" name="Shape 1081"/>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2" name="Shape 1082"/>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3" name="Shape 1083"/>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4" name="Shape 1084"/>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5" name="Shape 1085"/>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6" name="Shape 1086"/>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7" name="Shape 1087"/>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8" name="Shape 1088"/>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89" name="Shape 1089"/>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0" name="Shape 1090"/>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1" name="Shape 1091"/>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2" name="Shape 1092"/>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3" name="Shape 1093"/>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4" name="Shape 1094"/>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5" name="Shape 1095"/>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6" name="Shape 1096"/>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7" name="Shape 1097"/>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8" name="Shape 1098"/>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099" name="Shape 1099"/>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0" name="Shape 1100"/>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1" name="Shape 1101"/>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2" name="Shape 1102"/>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3" name="Shape 1103"/>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4" name="Shape 1104"/>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5" name="Shape 1105"/>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6" name="Shape 1106"/>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7" name="Shape 1107"/>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8" name="Shape 1108"/>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09" name="Shape 1109"/>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0" name="Shape 1110"/>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1" name="Shape 1111"/>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2" name="Shape 1112"/>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3" name="Shape 1113"/>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4" name="Shape 1114"/>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5" name="Shape 1115"/>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6" name="Shape 1116"/>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7" name="Shape 1117"/>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8" name="Shape 1118"/>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19" name="Shape 1119"/>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0" name="Shape 1120"/>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1" name="Shape 1121"/>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2" name="Shape 1122"/>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3" name="Shape 1123"/>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4" name="Shape 1124"/>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5" name="Shape 1125"/>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6" name="Shape 1126"/>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7" name="Shape 1127"/>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8" name="Shape 1128"/>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29" name="Shape 1129"/>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30" name="Shape 1130"/>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31" name="Shape 1131"/>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32" name="Shape 1132"/>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33" name="Shape 1133"/>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34" name="Shape 1134"/>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35" name="Shape 1135"/>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36" name="Shape 1136"/>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37" name="Shape 1137"/>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38" name="Shape 1138"/>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139" name="Shape 1139"/>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141" name="Shape 1141"/>
          <p:cNvSpPr>
            <a:spLocks noGrp="1"/>
          </p:cNvSpPr>
          <p:nvPr>
            <p:ph type="title"/>
          </p:nvPr>
        </p:nvSpPr>
        <p:spPr>
          <a:xfrm>
            <a:off x="722312" y="4406900"/>
            <a:ext cx="7772401" cy="1362075"/>
          </a:xfrm>
          <a:prstGeom prst="rect">
            <a:avLst/>
          </a:prstGeom>
        </p:spPr>
        <p:txBody>
          <a:bodyPr anchor="t"/>
          <a:lstStyle>
            <a:lvl1pPr algn="l">
              <a:defRPr sz="4000" b="1" cap="all">
                <a:solidFill>
                  <a:srgbClr val="003366"/>
                </a:solidFill>
                <a:latin typeface="+mn-lt"/>
                <a:ea typeface="+mn-ea"/>
                <a:cs typeface="+mn-cs"/>
                <a:sym typeface="Helvetica"/>
              </a:defRPr>
            </a:lvl1pPr>
          </a:lstStyle>
          <a:p>
            <a:r>
              <a:t>Title Text</a:t>
            </a:r>
          </a:p>
        </p:txBody>
      </p:sp>
      <p:sp>
        <p:nvSpPr>
          <p:cNvPr id="1142" name="Shape 1142"/>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atin typeface="+mn-lt"/>
                <a:ea typeface="+mn-ea"/>
                <a:cs typeface="+mn-cs"/>
                <a:sym typeface="Helvetica"/>
              </a:defRPr>
            </a:lvl1pPr>
            <a:lvl2pPr marL="0" indent="457200">
              <a:spcBef>
                <a:spcPts val="400"/>
              </a:spcBef>
              <a:buClrTx/>
              <a:buSzTx/>
              <a:buFontTx/>
              <a:buNone/>
              <a:defRPr sz="2000">
                <a:latin typeface="+mn-lt"/>
                <a:ea typeface="+mn-ea"/>
                <a:cs typeface="+mn-cs"/>
                <a:sym typeface="Helvetica"/>
              </a:defRPr>
            </a:lvl2pPr>
            <a:lvl3pPr marL="0" indent="914400">
              <a:spcBef>
                <a:spcPts val="400"/>
              </a:spcBef>
              <a:buClrTx/>
              <a:buSzTx/>
              <a:buFontTx/>
              <a:buNone/>
              <a:defRPr sz="2000">
                <a:latin typeface="+mn-lt"/>
                <a:ea typeface="+mn-ea"/>
                <a:cs typeface="+mn-cs"/>
                <a:sym typeface="Helvetica"/>
              </a:defRPr>
            </a:lvl3pPr>
            <a:lvl4pPr marL="0" indent="1371600">
              <a:spcBef>
                <a:spcPts val="400"/>
              </a:spcBef>
              <a:buClrTx/>
              <a:buSzTx/>
              <a:buFontTx/>
              <a:buNone/>
              <a:defRPr sz="2000">
                <a:latin typeface="+mn-lt"/>
                <a:ea typeface="+mn-ea"/>
                <a:cs typeface="+mn-cs"/>
                <a:sym typeface="Helvetica"/>
              </a:defRPr>
            </a:lvl4pPr>
            <a:lvl5pPr marL="0" indent="1828800">
              <a:spcBef>
                <a:spcPts val="400"/>
              </a:spcBef>
              <a:buClrTx/>
              <a:buSzTx/>
              <a:buFontTx/>
              <a:buNone/>
              <a:defRPr sz="20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143" name="Shape 1143"/>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EAEAEA"/>
        </a:solidFill>
        <a:effectLst/>
      </p:bgPr>
    </p:bg>
    <p:spTree>
      <p:nvGrpSpPr>
        <p:cNvPr id="1" name=""/>
        <p:cNvGrpSpPr/>
        <p:nvPr/>
      </p:nvGrpSpPr>
      <p:grpSpPr>
        <a:xfrm>
          <a:off x="0" y="0"/>
          <a:ext cx="0" cy="0"/>
          <a:chOff x="0" y="0"/>
          <a:chExt cx="0" cy="0"/>
        </a:xfrm>
      </p:grpSpPr>
      <p:grpSp>
        <p:nvGrpSpPr>
          <p:cNvPr id="1212" name="Group 1212"/>
          <p:cNvGrpSpPr/>
          <p:nvPr/>
        </p:nvGrpSpPr>
        <p:grpSpPr>
          <a:xfrm>
            <a:off x="0" y="0"/>
            <a:ext cx="9147175" cy="6867525"/>
            <a:chOff x="0" y="0"/>
            <a:chExt cx="9147174" cy="6867525"/>
          </a:xfrm>
        </p:grpSpPr>
        <p:sp>
          <p:nvSpPr>
            <p:cNvPr id="1150" name="Shape 1150"/>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51" name="Shape 1151"/>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52" name="Shape 1152"/>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53" name="Shape 1153"/>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54" name="Shape 1154"/>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55" name="Shape 1155"/>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56" name="Shape 1156"/>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57" name="Shape 1157"/>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58" name="Shape 1158"/>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59" name="Shape 1159"/>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0" name="Shape 1160"/>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1" name="Shape 1161"/>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2" name="Shape 1162"/>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3" name="Shape 1163"/>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4" name="Shape 1164"/>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5" name="Shape 1165"/>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6" name="Shape 1166"/>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7" name="Shape 1167"/>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8" name="Shape 1168"/>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69" name="Shape 1169"/>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0" name="Shape 1170"/>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1" name="Shape 1171"/>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2" name="Shape 1172"/>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3" name="Shape 1173"/>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4" name="Shape 1174"/>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5" name="Shape 1175"/>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6" name="Shape 1176"/>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7" name="Shape 1177"/>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8" name="Shape 1178"/>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79" name="Shape 1179"/>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0" name="Shape 1180"/>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1" name="Shape 1181"/>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2" name="Shape 1182"/>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3" name="Shape 1183"/>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4" name="Shape 1184"/>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5" name="Shape 1185"/>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6" name="Shape 1186"/>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7" name="Shape 1187"/>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8" name="Shape 1188"/>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89" name="Shape 1189"/>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0" name="Shape 1190"/>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1" name="Shape 1191"/>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2" name="Shape 1192"/>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3" name="Shape 1193"/>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4" name="Shape 1194"/>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5" name="Shape 1195"/>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6" name="Shape 1196"/>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7" name="Shape 1197"/>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8" name="Shape 1198"/>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199" name="Shape 1199"/>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0" name="Shape 1200"/>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1" name="Shape 1201"/>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2" name="Shape 1202"/>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3" name="Shape 1203"/>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4" name="Shape 1204"/>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5" name="Shape 1205"/>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6" name="Shape 1206"/>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7" name="Shape 1207"/>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8" name="Shape 1208"/>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09" name="Shape 1209"/>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10" name="Shape 1210"/>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211" name="Shape 1211"/>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213" name="Shape 1213"/>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1214" name="Shape 1214"/>
          <p:cNvSpPr>
            <a:spLocks noGrp="1"/>
          </p:cNvSpPr>
          <p:nvPr>
            <p:ph type="body" sz="half" idx="1"/>
          </p:nvPr>
        </p:nvSpPr>
        <p:spPr>
          <a:xfrm>
            <a:off x="912812" y="1905000"/>
            <a:ext cx="3978276" cy="4191000"/>
          </a:xfrm>
          <a:prstGeom prst="rect">
            <a:avLst/>
          </a:prstGeom>
        </p:spPr>
        <p:txBody>
          <a:bodyPr/>
          <a:lstStyle>
            <a:lvl1pPr>
              <a:spcBef>
                <a:spcPts val="600"/>
              </a:spcBef>
              <a:buClr>
                <a:srgbClr val="9A0000"/>
              </a:buClr>
              <a:buSzPct val="75000"/>
              <a:buFont typeface="Wingdings"/>
              <a:buChar char="■"/>
              <a:defRPr sz="2800">
                <a:latin typeface="+mn-lt"/>
                <a:ea typeface="+mn-ea"/>
                <a:cs typeface="+mn-cs"/>
                <a:sym typeface="Helvetica"/>
              </a:defRPr>
            </a:lvl1pPr>
            <a:lvl2pPr marL="790575" indent="-333375">
              <a:spcBef>
                <a:spcPts val="600"/>
              </a:spcBef>
              <a:buClr>
                <a:srgbClr val="9A0000"/>
              </a:buClr>
              <a:buSzPct val="70000"/>
              <a:buFont typeface="Wingdings"/>
              <a:buChar char="■"/>
              <a:defRPr sz="2800">
                <a:latin typeface="+mn-lt"/>
                <a:ea typeface="+mn-ea"/>
                <a:cs typeface="+mn-cs"/>
                <a:sym typeface="Helvetica"/>
              </a:defRPr>
            </a:lvl2pPr>
            <a:lvl3pPr marL="1234439" indent="-320039">
              <a:spcBef>
                <a:spcPts val="600"/>
              </a:spcBef>
              <a:buClr>
                <a:srgbClr val="9A0000"/>
              </a:buClr>
              <a:buFont typeface="Wingdings"/>
              <a:defRPr sz="2800">
                <a:latin typeface="+mn-lt"/>
                <a:ea typeface="+mn-ea"/>
                <a:cs typeface="+mn-cs"/>
                <a:sym typeface="Helvetica"/>
              </a:defRPr>
            </a:lvl3pPr>
            <a:lvl4pPr marL="1727200" indent="-355600">
              <a:spcBef>
                <a:spcPts val="600"/>
              </a:spcBef>
              <a:buClr>
                <a:srgbClr val="9A0000"/>
              </a:buClr>
              <a:buFont typeface="Wingdings"/>
              <a:buChar char="•"/>
              <a:defRPr sz="2800">
                <a:latin typeface="+mn-lt"/>
                <a:ea typeface="+mn-ea"/>
                <a:cs typeface="+mn-cs"/>
                <a:sym typeface="Helvetica"/>
              </a:defRPr>
            </a:lvl4pPr>
            <a:lvl5pPr marL="2184400" indent="-355600">
              <a:spcBef>
                <a:spcPts val="600"/>
              </a:spcBef>
              <a:buClr>
                <a:srgbClr val="9A0000"/>
              </a:buClr>
              <a:buSzPct val="85000"/>
              <a:buFont typeface="Wingdings"/>
              <a:defRPr sz="2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15" name="Shape 1215"/>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EAEAEA"/>
        </a:solidFill>
        <a:effectLst/>
      </p:bgPr>
    </p:bg>
    <p:spTree>
      <p:nvGrpSpPr>
        <p:cNvPr id="1" name=""/>
        <p:cNvGrpSpPr/>
        <p:nvPr/>
      </p:nvGrpSpPr>
      <p:grpSpPr>
        <a:xfrm>
          <a:off x="0" y="0"/>
          <a:ext cx="0" cy="0"/>
          <a:chOff x="0" y="0"/>
          <a:chExt cx="0" cy="0"/>
        </a:xfrm>
      </p:grpSpPr>
      <p:grpSp>
        <p:nvGrpSpPr>
          <p:cNvPr id="1284" name="Group 1284"/>
          <p:cNvGrpSpPr/>
          <p:nvPr/>
        </p:nvGrpSpPr>
        <p:grpSpPr>
          <a:xfrm>
            <a:off x="0" y="0"/>
            <a:ext cx="9147175" cy="6867525"/>
            <a:chOff x="0" y="0"/>
            <a:chExt cx="9147174" cy="6867525"/>
          </a:xfrm>
        </p:grpSpPr>
        <p:sp>
          <p:nvSpPr>
            <p:cNvPr id="1222" name="Shape 1222"/>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23" name="Shape 1223"/>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24" name="Shape 1224"/>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25" name="Shape 1225"/>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26" name="Shape 1226"/>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27" name="Shape 1227"/>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28" name="Shape 1228"/>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29" name="Shape 1229"/>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0" name="Shape 1230"/>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1" name="Shape 1231"/>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2" name="Shape 1232"/>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3" name="Shape 1233"/>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4" name="Shape 1234"/>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5" name="Shape 1235"/>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6" name="Shape 1236"/>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7" name="Shape 1237"/>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8" name="Shape 1238"/>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39" name="Shape 1239"/>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0" name="Shape 1240"/>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1" name="Shape 1241"/>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2" name="Shape 1242"/>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3" name="Shape 1243"/>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4" name="Shape 1244"/>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5" name="Shape 1245"/>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6" name="Shape 1246"/>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7" name="Shape 1247"/>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8" name="Shape 1248"/>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49" name="Shape 1249"/>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0" name="Shape 1250"/>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1" name="Shape 1251"/>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2" name="Shape 1252"/>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3" name="Shape 1253"/>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4" name="Shape 1254"/>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5" name="Shape 1255"/>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6" name="Shape 1256"/>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7" name="Shape 1257"/>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8" name="Shape 1258"/>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59" name="Shape 1259"/>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0" name="Shape 1260"/>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1" name="Shape 1261"/>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2" name="Shape 1262"/>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3" name="Shape 1263"/>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4" name="Shape 1264"/>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5" name="Shape 1265"/>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6" name="Shape 1266"/>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7" name="Shape 1267"/>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8" name="Shape 1268"/>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69" name="Shape 1269"/>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0" name="Shape 1270"/>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1" name="Shape 1271"/>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2" name="Shape 1272"/>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3" name="Shape 1273"/>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4" name="Shape 1274"/>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5" name="Shape 1275"/>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6" name="Shape 1276"/>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7" name="Shape 1277"/>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8" name="Shape 1278"/>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79" name="Shape 1279"/>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80" name="Shape 1280"/>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81" name="Shape 1281"/>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82" name="Shape 1282"/>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283" name="Shape 1283"/>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285" name="Shape 1285"/>
          <p:cNvSpPr>
            <a:spLocks noGrp="1"/>
          </p:cNvSpPr>
          <p:nvPr>
            <p:ph type="title"/>
          </p:nvPr>
        </p:nvSpPr>
        <p:spPr>
          <a:xfrm>
            <a:off x="457200" y="274638"/>
            <a:ext cx="8229600" cy="1143001"/>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1286" name="Shape 1286"/>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atin typeface="+mn-lt"/>
                <a:ea typeface="+mn-ea"/>
                <a:cs typeface="+mn-cs"/>
                <a:sym typeface="Helvetica"/>
              </a:defRPr>
            </a:lvl1pPr>
            <a:lvl2pPr marL="0" indent="457200">
              <a:spcBef>
                <a:spcPts val="500"/>
              </a:spcBef>
              <a:buClrTx/>
              <a:buSzTx/>
              <a:buFontTx/>
              <a:buNone/>
              <a:defRPr sz="2400" b="1">
                <a:latin typeface="+mn-lt"/>
                <a:ea typeface="+mn-ea"/>
                <a:cs typeface="+mn-cs"/>
                <a:sym typeface="Helvetica"/>
              </a:defRPr>
            </a:lvl2pPr>
            <a:lvl3pPr marL="0" indent="914400">
              <a:spcBef>
                <a:spcPts val="500"/>
              </a:spcBef>
              <a:buClrTx/>
              <a:buSzTx/>
              <a:buFontTx/>
              <a:buNone/>
              <a:defRPr sz="2400" b="1">
                <a:latin typeface="+mn-lt"/>
                <a:ea typeface="+mn-ea"/>
                <a:cs typeface="+mn-cs"/>
                <a:sym typeface="Helvetica"/>
              </a:defRPr>
            </a:lvl3pPr>
            <a:lvl4pPr marL="0" indent="1371600">
              <a:spcBef>
                <a:spcPts val="500"/>
              </a:spcBef>
              <a:buClrTx/>
              <a:buSzTx/>
              <a:buFontTx/>
              <a:buNone/>
              <a:defRPr sz="2400" b="1">
                <a:latin typeface="+mn-lt"/>
                <a:ea typeface="+mn-ea"/>
                <a:cs typeface="+mn-cs"/>
                <a:sym typeface="Helvetica"/>
              </a:defRPr>
            </a:lvl4pPr>
            <a:lvl5pPr marL="0" indent="1828800">
              <a:spcBef>
                <a:spcPts val="500"/>
              </a:spcBef>
              <a:buClrTx/>
              <a:buSzTx/>
              <a:buFontTx/>
              <a:buNone/>
              <a:defRPr sz="24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87" name="Shape 1287"/>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latin typeface="+mn-lt"/>
                <a:ea typeface="+mn-ea"/>
                <a:cs typeface="+mn-cs"/>
                <a:sym typeface="Helvetica"/>
              </a:defRPr>
            </a:pPr>
            <a:endParaRPr/>
          </a:p>
        </p:txBody>
      </p:sp>
      <p:sp>
        <p:nvSpPr>
          <p:cNvPr id="1288" name="Shape 1288"/>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EAEAEA"/>
        </a:solidFill>
        <a:effectLst/>
      </p:bgPr>
    </p:bg>
    <p:spTree>
      <p:nvGrpSpPr>
        <p:cNvPr id="1" name=""/>
        <p:cNvGrpSpPr/>
        <p:nvPr/>
      </p:nvGrpSpPr>
      <p:grpSpPr>
        <a:xfrm>
          <a:off x="0" y="0"/>
          <a:ext cx="0" cy="0"/>
          <a:chOff x="0" y="0"/>
          <a:chExt cx="0" cy="0"/>
        </a:xfrm>
      </p:grpSpPr>
      <p:grpSp>
        <p:nvGrpSpPr>
          <p:cNvPr id="1357" name="Group 1357"/>
          <p:cNvGrpSpPr/>
          <p:nvPr/>
        </p:nvGrpSpPr>
        <p:grpSpPr>
          <a:xfrm>
            <a:off x="0" y="0"/>
            <a:ext cx="9147175" cy="6867525"/>
            <a:chOff x="0" y="0"/>
            <a:chExt cx="9147174" cy="6867525"/>
          </a:xfrm>
        </p:grpSpPr>
        <p:sp>
          <p:nvSpPr>
            <p:cNvPr id="1295" name="Shape 1295"/>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96" name="Shape 1296"/>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97" name="Shape 1297"/>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98" name="Shape 1298"/>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299" name="Shape 1299"/>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0" name="Shape 1300"/>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1" name="Shape 1301"/>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2" name="Shape 1302"/>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3" name="Shape 1303"/>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4" name="Shape 1304"/>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5" name="Shape 1305"/>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6" name="Shape 1306"/>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7" name="Shape 1307"/>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8" name="Shape 1308"/>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09" name="Shape 1309"/>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0" name="Shape 1310"/>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1" name="Shape 1311"/>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2" name="Shape 1312"/>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3" name="Shape 1313"/>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4" name="Shape 1314"/>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5" name="Shape 1315"/>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6" name="Shape 1316"/>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7" name="Shape 1317"/>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8" name="Shape 1318"/>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19" name="Shape 1319"/>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0" name="Shape 1320"/>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1" name="Shape 1321"/>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2" name="Shape 1322"/>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3" name="Shape 1323"/>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4" name="Shape 1324"/>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5" name="Shape 1325"/>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6" name="Shape 1326"/>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7" name="Shape 1327"/>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8" name="Shape 1328"/>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29" name="Shape 1329"/>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0" name="Shape 1330"/>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1" name="Shape 1331"/>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2" name="Shape 1332"/>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3" name="Shape 1333"/>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4" name="Shape 1334"/>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5" name="Shape 1335"/>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6" name="Shape 1336"/>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7" name="Shape 1337"/>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8" name="Shape 1338"/>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39" name="Shape 1339"/>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0" name="Shape 1340"/>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1" name="Shape 1341"/>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2" name="Shape 1342"/>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3" name="Shape 1343"/>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4" name="Shape 1344"/>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5" name="Shape 1345"/>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6" name="Shape 1346"/>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7" name="Shape 1347"/>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8" name="Shape 1348"/>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49" name="Shape 1349"/>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50" name="Shape 1350"/>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51" name="Shape 1351"/>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52" name="Shape 1352"/>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53" name="Shape 1353"/>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54" name="Shape 1354"/>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55" name="Shape 1355"/>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356" name="Shape 1356"/>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358" name="Shape 1358"/>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1359" name="Shape 1359"/>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EAEAEA"/>
        </a:solidFill>
        <a:effectLst/>
      </p:bgPr>
    </p:bg>
    <p:spTree>
      <p:nvGrpSpPr>
        <p:cNvPr id="1" name=""/>
        <p:cNvGrpSpPr/>
        <p:nvPr/>
      </p:nvGrpSpPr>
      <p:grpSpPr>
        <a:xfrm>
          <a:off x="0" y="0"/>
          <a:ext cx="0" cy="0"/>
          <a:chOff x="0" y="0"/>
          <a:chExt cx="0" cy="0"/>
        </a:xfrm>
      </p:grpSpPr>
      <p:grpSp>
        <p:nvGrpSpPr>
          <p:cNvPr id="1428" name="Group 1428"/>
          <p:cNvGrpSpPr/>
          <p:nvPr/>
        </p:nvGrpSpPr>
        <p:grpSpPr>
          <a:xfrm>
            <a:off x="0" y="0"/>
            <a:ext cx="9147175" cy="6867525"/>
            <a:chOff x="0" y="0"/>
            <a:chExt cx="9147174" cy="6867525"/>
          </a:xfrm>
        </p:grpSpPr>
        <p:sp>
          <p:nvSpPr>
            <p:cNvPr id="1366" name="Shape 1366"/>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67" name="Shape 1367"/>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68" name="Shape 1368"/>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69" name="Shape 1369"/>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0" name="Shape 1370"/>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1" name="Shape 1371"/>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2" name="Shape 1372"/>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3" name="Shape 1373"/>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4" name="Shape 1374"/>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5" name="Shape 1375"/>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6" name="Shape 1376"/>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7" name="Shape 1377"/>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8" name="Shape 1378"/>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79" name="Shape 1379"/>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0" name="Shape 1380"/>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1" name="Shape 1381"/>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2" name="Shape 1382"/>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3" name="Shape 1383"/>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4" name="Shape 1384"/>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5" name="Shape 1385"/>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6" name="Shape 1386"/>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7" name="Shape 1387"/>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8" name="Shape 1388"/>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89" name="Shape 1389"/>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0" name="Shape 1390"/>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1" name="Shape 1391"/>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2" name="Shape 1392"/>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3" name="Shape 1393"/>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4" name="Shape 1394"/>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5" name="Shape 1395"/>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6" name="Shape 1396"/>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7" name="Shape 1397"/>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8" name="Shape 1398"/>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399" name="Shape 1399"/>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0" name="Shape 1400"/>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1" name="Shape 1401"/>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2" name="Shape 1402"/>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3" name="Shape 1403"/>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4" name="Shape 1404"/>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5" name="Shape 1405"/>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6" name="Shape 1406"/>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7" name="Shape 1407"/>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8" name="Shape 1408"/>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09" name="Shape 1409"/>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0" name="Shape 1410"/>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1" name="Shape 1411"/>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2" name="Shape 1412"/>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3" name="Shape 1413"/>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4" name="Shape 1414"/>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5" name="Shape 1415"/>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6" name="Shape 1416"/>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7" name="Shape 1417"/>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8" name="Shape 1418"/>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19" name="Shape 1419"/>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20" name="Shape 1420"/>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21" name="Shape 1421"/>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22" name="Shape 1422"/>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23" name="Shape 1423"/>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24" name="Shape 1424"/>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25" name="Shape 1425"/>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26" name="Shape 1426"/>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427" name="Shape 1427"/>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429" name="Shape 1429"/>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EAEAEA"/>
        </a:solidFill>
        <a:effectLst/>
      </p:bgPr>
    </p:bg>
    <p:spTree>
      <p:nvGrpSpPr>
        <p:cNvPr id="1" name=""/>
        <p:cNvGrpSpPr/>
        <p:nvPr/>
      </p:nvGrpSpPr>
      <p:grpSpPr>
        <a:xfrm>
          <a:off x="0" y="0"/>
          <a:ext cx="0" cy="0"/>
          <a:chOff x="0" y="0"/>
          <a:chExt cx="0" cy="0"/>
        </a:xfrm>
      </p:grpSpPr>
      <p:grpSp>
        <p:nvGrpSpPr>
          <p:cNvPr id="1498" name="Group 1498"/>
          <p:cNvGrpSpPr/>
          <p:nvPr/>
        </p:nvGrpSpPr>
        <p:grpSpPr>
          <a:xfrm>
            <a:off x="0" y="0"/>
            <a:ext cx="9147175" cy="6867525"/>
            <a:chOff x="0" y="0"/>
            <a:chExt cx="9147174" cy="6867525"/>
          </a:xfrm>
        </p:grpSpPr>
        <p:sp>
          <p:nvSpPr>
            <p:cNvPr id="1436" name="Shape 1436"/>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37" name="Shape 1437"/>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38" name="Shape 1438"/>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39" name="Shape 1439"/>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0" name="Shape 1440"/>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1" name="Shape 1441"/>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2" name="Shape 1442"/>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3" name="Shape 1443"/>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4" name="Shape 1444"/>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5" name="Shape 1445"/>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6" name="Shape 1446"/>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7" name="Shape 1447"/>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8" name="Shape 1448"/>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49" name="Shape 1449"/>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0" name="Shape 1450"/>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1" name="Shape 1451"/>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2" name="Shape 1452"/>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3" name="Shape 1453"/>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4" name="Shape 1454"/>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5" name="Shape 1455"/>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6" name="Shape 1456"/>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7" name="Shape 1457"/>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8" name="Shape 1458"/>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59" name="Shape 1459"/>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0" name="Shape 1460"/>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1" name="Shape 1461"/>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2" name="Shape 1462"/>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3" name="Shape 1463"/>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4" name="Shape 1464"/>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5" name="Shape 1465"/>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6" name="Shape 1466"/>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7" name="Shape 1467"/>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8" name="Shape 1468"/>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69" name="Shape 1469"/>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0" name="Shape 1470"/>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1" name="Shape 1471"/>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2" name="Shape 1472"/>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3" name="Shape 1473"/>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4" name="Shape 1474"/>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5" name="Shape 1475"/>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6" name="Shape 1476"/>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7" name="Shape 1477"/>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8" name="Shape 1478"/>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79" name="Shape 1479"/>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0" name="Shape 1480"/>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1" name="Shape 1481"/>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2" name="Shape 1482"/>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3" name="Shape 1483"/>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4" name="Shape 1484"/>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5" name="Shape 1485"/>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6" name="Shape 1486"/>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7" name="Shape 1487"/>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8" name="Shape 1488"/>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89" name="Shape 1489"/>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90" name="Shape 1490"/>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91" name="Shape 1491"/>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92" name="Shape 1492"/>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93" name="Shape 1493"/>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94" name="Shape 1494"/>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95" name="Shape 1495"/>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496" name="Shape 1496"/>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497" name="Shape 1497"/>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499" name="Shape 1499"/>
          <p:cNvSpPr>
            <a:spLocks noGrp="1"/>
          </p:cNvSpPr>
          <p:nvPr>
            <p:ph type="title"/>
          </p:nvPr>
        </p:nvSpPr>
        <p:spPr>
          <a:xfrm>
            <a:off x="457200" y="273050"/>
            <a:ext cx="3008314" cy="1162050"/>
          </a:xfrm>
          <a:prstGeom prst="rect">
            <a:avLst/>
          </a:prstGeom>
        </p:spPr>
        <p:txBody>
          <a:bodyPr anchor="b"/>
          <a:lstStyle>
            <a:lvl1pPr algn="l">
              <a:defRPr sz="2000" b="1">
                <a:solidFill>
                  <a:srgbClr val="003366"/>
                </a:solidFill>
                <a:latin typeface="+mn-lt"/>
                <a:ea typeface="+mn-ea"/>
                <a:cs typeface="+mn-cs"/>
                <a:sym typeface="Helvetica"/>
              </a:defRPr>
            </a:lvl1pPr>
          </a:lstStyle>
          <a:p>
            <a:r>
              <a:t>Title Text</a:t>
            </a:r>
          </a:p>
        </p:txBody>
      </p:sp>
      <p:sp>
        <p:nvSpPr>
          <p:cNvPr id="1500" name="Shape 1500"/>
          <p:cNvSpPr>
            <a:spLocks noGrp="1"/>
          </p:cNvSpPr>
          <p:nvPr>
            <p:ph type="body" idx="1"/>
          </p:nvPr>
        </p:nvSpPr>
        <p:spPr>
          <a:xfrm>
            <a:off x="3575050" y="273050"/>
            <a:ext cx="5111750" cy="5853113"/>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01" name="Shape 1501"/>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latin typeface="+mn-lt"/>
                <a:ea typeface="+mn-ea"/>
                <a:cs typeface="+mn-cs"/>
                <a:sym typeface="Helvetica"/>
              </a:defRPr>
            </a:pPr>
            <a:endParaRPr/>
          </a:p>
        </p:txBody>
      </p:sp>
      <p:sp>
        <p:nvSpPr>
          <p:cNvPr id="1502" name="Shape 1502"/>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EAEAEA"/>
        </a:solidFill>
        <a:effectLst/>
      </p:bgPr>
    </p:bg>
    <p:spTree>
      <p:nvGrpSpPr>
        <p:cNvPr id="1" name=""/>
        <p:cNvGrpSpPr/>
        <p:nvPr/>
      </p:nvGrpSpPr>
      <p:grpSpPr>
        <a:xfrm>
          <a:off x="0" y="0"/>
          <a:ext cx="0" cy="0"/>
          <a:chOff x="0" y="0"/>
          <a:chExt cx="0" cy="0"/>
        </a:xfrm>
      </p:grpSpPr>
      <p:grpSp>
        <p:nvGrpSpPr>
          <p:cNvPr id="1571" name="Group 1571"/>
          <p:cNvGrpSpPr/>
          <p:nvPr/>
        </p:nvGrpSpPr>
        <p:grpSpPr>
          <a:xfrm>
            <a:off x="0" y="0"/>
            <a:ext cx="9147175" cy="6867525"/>
            <a:chOff x="0" y="0"/>
            <a:chExt cx="9147174" cy="6867525"/>
          </a:xfrm>
        </p:grpSpPr>
        <p:sp>
          <p:nvSpPr>
            <p:cNvPr id="1509" name="Shape 1509"/>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0" name="Shape 1510"/>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1" name="Shape 1511"/>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2" name="Shape 1512"/>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3" name="Shape 1513"/>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4" name="Shape 1514"/>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5" name="Shape 1515"/>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6" name="Shape 1516"/>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7" name="Shape 1517"/>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8" name="Shape 1518"/>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19" name="Shape 1519"/>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0" name="Shape 1520"/>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1" name="Shape 1521"/>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2" name="Shape 1522"/>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3" name="Shape 1523"/>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4" name="Shape 1524"/>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5" name="Shape 1525"/>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6" name="Shape 1526"/>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7" name="Shape 1527"/>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8" name="Shape 1528"/>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29" name="Shape 1529"/>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0" name="Shape 1530"/>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1" name="Shape 1531"/>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2" name="Shape 1532"/>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3" name="Shape 1533"/>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4" name="Shape 1534"/>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5" name="Shape 1535"/>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6" name="Shape 1536"/>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7" name="Shape 1537"/>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8" name="Shape 1538"/>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39" name="Shape 1539"/>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0" name="Shape 1540"/>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1" name="Shape 1541"/>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2" name="Shape 1542"/>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3" name="Shape 1543"/>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4" name="Shape 1544"/>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5" name="Shape 1545"/>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6" name="Shape 1546"/>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7" name="Shape 1547"/>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8" name="Shape 1548"/>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49" name="Shape 1549"/>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0" name="Shape 1550"/>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1" name="Shape 1551"/>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2" name="Shape 1552"/>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3" name="Shape 1553"/>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4" name="Shape 1554"/>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5" name="Shape 1555"/>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6" name="Shape 1556"/>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7" name="Shape 1557"/>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8" name="Shape 1558"/>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59" name="Shape 1559"/>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0" name="Shape 1560"/>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1" name="Shape 1561"/>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2" name="Shape 1562"/>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3" name="Shape 1563"/>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4" name="Shape 1564"/>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5" name="Shape 1565"/>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6" name="Shape 1566"/>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7" name="Shape 1567"/>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8" name="Shape 1568"/>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69" name="Shape 1569"/>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570" name="Shape 1570"/>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572" name="Shape 1572"/>
          <p:cNvSpPr>
            <a:spLocks noGrp="1"/>
          </p:cNvSpPr>
          <p:nvPr>
            <p:ph type="title"/>
          </p:nvPr>
        </p:nvSpPr>
        <p:spPr>
          <a:xfrm>
            <a:off x="1792288" y="4800600"/>
            <a:ext cx="5486401" cy="566738"/>
          </a:xfrm>
          <a:prstGeom prst="rect">
            <a:avLst/>
          </a:prstGeom>
        </p:spPr>
        <p:txBody>
          <a:bodyPr anchor="b"/>
          <a:lstStyle>
            <a:lvl1pPr algn="l">
              <a:defRPr sz="2000" b="1">
                <a:solidFill>
                  <a:srgbClr val="003366"/>
                </a:solidFill>
                <a:latin typeface="+mn-lt"/>
                <a:ea typeface="+mn-ea"/>
                <a:cs typeface="+mn-cs"/>
                <a:sym typeface="Helvetica"/>
              </a:defRPr>
            </a:lvl1pPr>
          </a:lstStyle>
          <a:p>
            <a:r>
              <a:t>Title Text</a:t>
            </a:r>
          </a:p>
        </p:txBody>
      </p:sp>
      <p:sp>
        <p:nvSpPr>
          <p:cNvPr id="1573" name="Shape 157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574" name="Shape 1574"/>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atin typeface="+mn-lt"/>
                <a:ea typeface="+mn-ea"/>
                <a:cs typeface="+mn-cs"/>
                <a:sym typeface="Helvetica"/>
              </a:defRPr>
            </a:lvl1pPr>
            <a:lvl2pPr marL="0" indent="457200">
              <a:spcBef>
                <a:spcPts val="300"/>
              </a:spcBef>
              <a:buClrTx/>
              <a:buSzTx/>
              <a:buFontTx/>
              <a:buNone/>
              <a:defRPr sz="1400">
                <a:latin typeface="+mn-lt"/>
                <a:ea typeface="+mn-ea"/>
                <a:cs typeface="+mn-cs"/>
                <a:sym typeface="Helvetica"/>
              </a:defRPr>
            </a:lvl2pPr>
            <a:lvl3pPr marL="0" indent="914400">
              <a:spcBef>
                <a:spcPts val="300"/>
              </a:spcBef>
              <a:buClrTx/>
              <a:buSzTx/>
              <a:buFontTx/>
              <a:buNone/>
              <a:defRPr sz="1400">
                <a:latin typeface="+mn-lt"/>
                <a:ea typeface="+mn-ea"/>
                <a:cs typeface="+mn-cs"/>
                <a:sym typeface="Helvetica"/>
              </a:defRPr>
            </a:lvl3pPr>
            <a:lvl4pPr marL="0" indent="1371600">
              <a:spcBef>
                <a:spcPts val="300"/>
              </a:spcBef>
              <a:buClrTx/>
              <a:buSzTx/>
              <a:buFontTx/>
              <a:buNone/>
              <a:defRPr sz="1400">
                <a:latin typeface="+mn-lt"/>
                <a:ea typeface="+mn-ea"/>
                <a:cs typeface="+mn-cs"/>
                <a:sym typeface="Helvetica"/>
              </a:defRPr>
            </a:lvl4pPr>
            <a:lvl5pPr marL="0" indent="1828800">
              <a:spcBef>
                <a:spcPts val="300"/>
              </a:spcBef>
              <a:buClrTx/>
              <a:buSzTx/>
              <a:buFontTx/>
              <a:buNone/>
              <a:defRPr sz="14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75" name="Shape 1575"/>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EAEAEA"/>
        </a:solidFill>
        <a:effectLst/>
      </p:bgPr>
    </p:bg>
    <p:spTree>
      <p:nvGrpSpPr>
        <p:cNvPr id="1" name=""/>
        <p:cNvGrpSpPr/>
        <p:nvPr/>
      </p:nvGrpSpPr>
      <p:grpSpPr>
        <a:xfrm>
          <a:off x="0" y="0"/>
          <a:ext cx="0" cy="0"/>
          <a:chOff x="0" y="0"/>
          <a:chExt cx="0" cy="0"/>
        </a:xfrm>
      </p:grpSpPr>
      <p:grpSp>
        <p:nvGrpSpPr>
          <p:cNvPr id="1644" name="Group 1644"/>
          <p:cNvGrpSpPr/>
          <p:nvPr/>
        </p:nvGrpSpPr>
        <p:grpSpPr>
          <a:xfrm>
            <a:off x="0" y="0"/>
            <a:ext cx="9147175" cy="6867525"/>
            <a:chOff x="0" y="0"/>
            <a:chExt cx="9147174" cy="6867525"/>
          </a:xfrm>
        </p:grpSpPr>
        <p:sp>
          <p:nvSpPr>
            <p:cNvPr id="1582" name="Shape 1582"/>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83" name="Shape 1583"/>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84" name="Shape 1584"/>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85" name="Shape 1585"/>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86" name="Shape 1586"/>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87" name="Shape 1587"/>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88" name="Shape 1588"/>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89" name="Shape 1589"/>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0" name="Shape 1590"/>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1" name="Shape 1591"/>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2" name="Shape 1592"/>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3" name="Shape 1593"/>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4" name="Shape 1594"/>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5" name="Shape 1595"/>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6" name="Shape 1596"/>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7" name="Shape 1597"/>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8" name="Shape 1598"/>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599" name="Shape 1599"/>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0" name="Shape 1600"/>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1" name="Shape 1601"/>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2" name="Shape 1602"/>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3" name="Shape 1603"/>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4" name="Shape 1604"/>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5" name="Shape 1605"/>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6" name="Shape 1606"/>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7" name="Shape 1607"/>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8" name="Shape 1608"/>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09" name="Shape 1609"/>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0" name="Shape 1610"/>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1" name="Shape 1611"/>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2" name="Shape 1612"/>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3" name="Shape 1613"/>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4" name="Shape 1614"/>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5" name="Shape 1615"/>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6" name="Shape 1616"/>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7" name="Shape 1617"/>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8" name="Shape 1618"/>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19" name="Shape 1619"/>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0" name="Shape 1620"/>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1" name="Shape 1621"/>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2" name="Shape 1622"/>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3" name="Shape 1623"/>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4" name="Shape 1624"/>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5" name="Shape 1625"/>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6" name="Shape 1626"/>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7" name="Shape 1627"/>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8" name="Shape 1628"/>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29" name="Shape 1629"/>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0" name="Shape 1630"/>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1" name="Shape 1631"/>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2" name="Shape 1632"/>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3" name="Shape 1633"/>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4" name="Shape 1634"/>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5" name="Shape 1635"/>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6" name="Shape 1636"/>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7" name="Shape 1637"/>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8" name="Shape 1638"/>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39" name="Shape 1639"/>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40" name="Shape 1640"/>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41" name="Shape 1641"/>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42" name="Shape 1642"/>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643" name="Shape 1643"/>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645" name="Shape 1645"/>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1646" name="Shape 1646"/>
          <p:cNvSpPr>
            <a:spLocks noGrp="1"/>
          </p:cNvSpPr>
          <p:nvPr>
            <p:ph type="body" idx="1"/>
          </p:nvPr>
        </p:nvSpPr>
        <p:spPr>
          <a:xfrm>
            <a:off x="912812" y="1905000"/>
            <a:ext cx="8110538" cy="4191000"/>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47" name="Shape 1647"/>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31" name="Shape 131"/>
          <p:cNvSpPr>
            <a:spLocks noGrp="1"/>
          </p:cNvSpPr>
          <p:nvPr>
            <p:ph type="title"/>
          </p:nvPr>
        </p:nvSpPr>
        <p:spPr>
          <a:xfrm>
            <a:off x="38100" y="609600"/>
            <a:ext cx="9070975" cy="1143000"/>
          </a:xfrm>
          <a:prstGeom prst="rect">
            <a:avLst/>
          </a:prstGeom>
        </p:spPr>
        <p:txBody>
          <a:bodyPr/>
          <a:lstStyle>
            <a:lvl1pPr>
              <a:defRPr>
                <a:solidFill>
                  <a:srgbClr val="000000"/>
                </a:solidFill>
              </a:defRPr>
            </a:lvl1pPr>
          </a:lstStyle>
          <a:p>
            <a:r>
              <a:t>Title Text</a:t>
            </a:r>
          </a:p>
        </p:txBody>
      </p:sp>
      <p:sp>
        <p:nvSpPr>
          <p:cNvPr id="132" name="Shape 132"/>
          <p:cNvSpPr>
            <a:spLocks noGrp="1"/>
          </p:cNvSpPr>
          <p:nvPr>
            <p:ph type="body" idx="1"/>
          </p:nvPr>
        </p:nvSpPr>
        <p:spPr>
          <a:xfrm>
            <a:off x="38100" y="1981200"/>
            <a:ext cx="9070975"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133" name="Shape 133"/>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EAEAEA"/>
        </a:solidFill>
        <a:effectLst/>
      </p:bgPr>
    </p:bg>
    <p:spTree>
      <p:nvGrpSpPr>
        <p:cNvPr id="1" name=""/>
        <p:cNvGrpSpPr/>
        <p:nvPr/>
      </p:nvGrpSpPr>
      <p:grpSpPr>
        <a:xfrm>
          <a:off x="0" y="0"/>
          <a:ext cx="0" cy="0"/>
          <a:chOff x="0" y="0"/>
          <a:chExt cx="0" cy="0"/>
        </a:xfrm>
      </p:grpSpPr>
      <p:grpSp>
        <p:nvGrpSpPr>
          <p:cNvPr id="1716" name="Group 1716"/>
          <p:cNvGrpSpPr/>
          <p:nvPr/>
        </p:nvGrpSpPr>
        <p:grpSpPr>
          <a:xfrm>
            <a:off x="0" y="0"/>
            <a:ext cx="9147175" cy="6867525"/>
            <a:chOff x="0" y="0"/>
            <a:chExt cx="9147174" cy="6867525"/>
          </a:xfrm>
        </p:grpSpPr>
        <p:sp>
          <p:nvSpPr>
            <p:cNvPr id="1654" name="Shape 1654"/>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55" name="Shape 1655"/>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56" name="Shape 1656"/>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57" name="Shape 1657"/>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58" name="Shape 1658"/>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59" name="Shape 1659"/>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0" name="Shape 1660"/>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1" name="Shape 1661"/>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2" name="Shape 1662"/>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3" name="Shape 1663"/>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4" name="Shape 1664"/>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5" name="Shape 1665"/>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6" name="Shape 1666"/>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7" name="Shape 1667"/>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8" name="Shape 1668"/>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69" name="Shape 1669"/>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0" name="Shape 1670"/>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1" name="Shape 1671"/>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2" name="Shape 1672"/>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3" name="Shape 1673"/>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4" name="Shape 1674"/>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5" name="Shape 1675"/>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6" name="Shape 1676"/>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7" name="Shape 1677"/>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8" name="Shape 1678"/>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79" name="Shape 1679"/>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0" name="Shape 1680"/>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1" name="Shape 1681"/>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2" name="Shape 1682"/>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3" name="Shape 1683"/>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4" name="Shape 1684"/>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5" name="Shape 1685"/>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6" name="Shape 1686"/>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7" name="Shape 1687"/>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8" name="Shape 1688"/>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89" name="Shape 1689"/>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0" name="Shape 1690"/>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1" name="Shape 1691"/>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2" name="Shape 1692"/>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3" name="Shape 1693"/>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4" name="Shape 1694"/>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5" name="Shape 1695"/>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6" name="Shape 1696"/>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7" name="Shape 1697"/>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8" name="Shape 1698"/>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699" name="Shape 1699"/>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0" name="Shape 1700"/>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1" name="Shape 1701"/>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2" name="Shape 1702"/>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3" name="Shape 1703"/>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4" name="Shape 1704"/>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5" name="Shape 1705"/>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6" name="Shape 1706"/>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7" name="Shape 1707"/>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8" name="Shape 1708"/>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09" name="Shape 1709"/>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10" name="Shape 1710"/>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11" name="Shape 1711"/>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12" name="Shape 1712"/>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13" name="Shape 1713"/>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1714" name="Shape 1714"/>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1715" name="Shape 1715"/>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1717" name="Shape 1717"/>
          <p:cNvSpPr>
            <a:spLocks noGrp="1"/>
          </p:cNvSpPr>
          <p:nvPr>
            <p:ph type="title"/>
          </p:nvPr>
        </p:nvSpPr>
        <p:spPr>
          <a:xfrm>
            <a:off x="6994525" y="533400"/>
            <a:ext cx="2039939" cy="5562600"/>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1718" name="Shape 1718"/>
          <p:cNvSpPr>
            <a:spLocks noGrp="1"/>
          </p:cNvSpPr>
          <p:nvPr>
            <p:ph type="body" idx="1"/>
          </p:nvPr>
        </p:nvSpPr>
        <p:spPr>
          <a:xfrm>
            <a:off x="871537" y="533400"/>
            <a:ext cx="5970589" cy="5562600"/>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719" name="Shape 1719"/>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733" name="Group 1733"/>
          <p:cNvGrpSpPr/>
          <p:nvPr/>
        </p:nvGrpSpPr>
        <p:grpSpPr>
          <a:xfrm>
            <a:off x="0" y="3902075"/>
            <a:ext cx="3400426" cy="2949576"/>
            <a:chOff x="0" y="0"/>
            <a:chExt cx="3400425" cy="2949575"/>
          </a:xfrm>
        </p:grpSpPr>
        <p:sp>
          <p:nvSpPr>
            <p:cNvPr id="1726" name="Shape 1726"/>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27" name="Shape 1727"/>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28" name="Shape 1728"/>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29" name="Shape 1729"/>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30" name="Shape 1730"/>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31" name="Shape 1731"/>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32" name="Shape 1732"/>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734" name="Shape 1734"/>
          <p:cNvSpPr>
            <a:spLocks noGrp="1"/>
          </p:cNvSpPr>
          <p:nvPr>
            <p:ph type="title"/>
          </p:nvPr>
        </p:nvSpPr>
        <p:spPr>
          <a:xfrm>
            <a:off x="457200" y="277813"/>
            <a:ext cx="8229600" cy="1139826"/>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1735" name="Shape 1735"/>
          <p:cNvSpPr>
            <a:spLocks noGrp="1"/>
          </p:cNvSpPr>
          <p:nvPr>
            <p:ph type="body" idx="1"/>
          </p:nvPr>
        </p:nvSpPr>
        <p:spPr>
          <a:xfrm>
            <a:off x="457200" y="1600200"/>
            <a:ext cx="8229600" cy="4530725"/>
          </a:xfrm>
          <a:prstGeom prst="rect">
            <a:avLst/>
          </a:prstGeom>
        </p:spPr>
        <p:txBody>
          <a:bodyPr/>
          <a:lstStyle>
            <a:lvl1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1750" name="Group 1750"/>
          <p:cNvGrpSpPr/>
          <p:nvPr/>
        </p:nvGrpSpPr>
        <p:grpSpPr>
          <a:xfrm>
            <a:off x="0" y="3902075"/>
            <a:ext cx="3400426" cy="2949576"/>
            <a:chOff x="0" y="0"/>
            <a:chExt cx="3400425" cy="2949575"/>
          </a:xfrm>
        </p:grpSpPr>
        <p:sp>
          <p:nvSpPr>
            <p:cNvPr id="1743" name="Shape 174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44" name="Shape 174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45" name="Shape 174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46" name="Shape 174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47" name="Shape 174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48" name="Shape 174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49" name="Shape 174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751" name="Shape 1751"/>
          <p:cNvSpPr>
            <a:spLocks noGrp="1"/>
          </p:cNvSpPr>
          <p:nvPr>
            <p:ph type="title"/>
          </p:nvPr>
        </p:nvSpPr>
        <p:spPr>
          <a:xfrm>
            <a:off x="722312" y="4406900"/>
            <a:ext cx="7772401" cy="1362075"/>
          </a:xfrm>
          <a:prstGeom prst="rect">
            <a:avLst/>
          </a:prstGeom>
        </p:spPr>
        <p:txBody>
          <a:bodyPr anchor="t"/>
          <a:lstStyle>
            <a:lvl1pPr>
              <a:defRPr sz="4000" b="1" cap="all">
                <a:effectLst>
                  <a:outerShdw blurRad="38100" dist="38100" dir="2700000" rotWithShape="0">
                    <a:srgbClr val="000000"/>
                  </a:outerShdw>
                </a:effectLst>
              </a:defRPr>
            </a:lvl1pPr>
          </a:lstStyle>
          <a:p>
            <a:r>
              <a:t>Title Text</a:t>
            </a:r>
          </a:p>
        </p:txBody>
      </p:sp>
      <p:sp>
        <p:nvSpPr>
          <p:cNvPr id="1752" name="Shape 1752"/>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ClrTx/>
              <a:buSzTx/>
              <a:buFont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ClrTx/>
              <a:buSzTx/>
              <a:buFont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ClrTx/>
              <a:buSzTx/>
              <a:buFont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ClrTx/>
              <a:buSzTx/>
              <a:buFont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53" name="Shape 1753"/>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1767" name="Group 1767"/>
          <p:cNvGrpSpPr/>
          <p:nvPr/>
        </p:nvGrpSpPr>
        <p:grpSpPr>
          <a:xfrm>
            <a:off x="0" y="3902075"/>
            <a:ext cx="3400426" cy="2949576"/>
            <a:chOff x="0" y="0"/>
            <a:chExt cx="3400425" cy="2949575"/>
          </a:xfrm>
        </p:grpSpPr>
        <p:sp>
          <p:nvSpPr>
            <p:cNvPr id="1760" name="Shape 1760"/>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61" name="Shape 1761"/>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62" name="Shape 1762"/>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63" name="Shape 1763"/>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64" name="Shape 1764"/>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65" name="Shape 1765"/>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66" name="Shape 1766"/>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768" name="Shape 1768"/>
          <p:cNvSpPr>
            <a:spLocks noGrp="1"/>
          </p:cNvSpPr>
          <p:nvPr>
            <p:ph type="title"/>
          </p:nvPr>
        </p:nvSpPr>
        <p:spPr>
          <a:xfrm>
            <a:off x="457200" y="277813"/>
            <a:ext cx="8229600" cy="1139826"/>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1769" name="Shape 1769"/>
          <p:cNvSpPr>
            <a:spLocks noGrp="1"/>
          </p:cNvSpPr>
          <p:nvPr>
            <p:ph type="body" sz="half" idx="1"/>
          </p:nvPr>
        </p:nvSpPr>
        <p:spPr>
          <a:xfrm>
            <a:off x="457200" y="1600200"/>
            <a:ext cx="4038600" cy="4530725"/>
          </a:xfrm>
          <a:prstGeom prst="rect">
            <a:avLst/>
          </a:prstGeom>
        </p:spPr>
        <p:txBody>
          <a:bodyPr/>
          <a:lstStyle>
            <a:lvl1pPr>
              <a:spcBef>
                <a:spcPts val="600"/>
              </a:spcBef>
              <a:buClr>
                <a:srgbClr val="FFFFCC"/>
              </a:buClr>
              <a:buSzPct val="75000"/>
              <a:buFont typeface="Wingdings"/>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FFCC"/>
              </a:buClr>
              <a:buSzPct val="75000"/>
              <a:buFont typeface="Wingdings"/>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FFCC"/>
              </a:buClr>
              <a:buSzPct val="75000"/>
              <a:buFont typeface="Wingdings"/>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FFCC"/>
              </a:buClr>
              <a:buSzPct val="75000"/>
              <a:buFont typeface="Wingdings"/>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FFCC"/>
              </a:buClr>
              <a:buSzPct val="75000"/>
              <a:buFont typeface="Wingdings"/>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70" name="Shape 1770"/>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1784" name="Group 1784"/>
          <p:cNvGrpSpPr/>
          <p:nvPr/>
        </p:nvGrpSpPr>
        <p:grpSpPr>
          <a:xfrm>
            <a:off x="0" y="3902075"/>
            <a:ext cx="3400426" cy="2949576"/>
            <a:chOff x="0" y="0"/>
            <a:chExt cx="3400425" cy="2949575"/>
          </a:xfrm>
        </p:grpSpPr>
        <p:sp>
          <p:nvSpPr>
            <p:cNvPr id="1777" name="Shape 177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78" name="Shape 177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79" name="Shape 177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80" name="Shape 178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81" name="Shape 178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82" name="Shape 178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83" name="Shape 178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785" name="Shape 1785"/>
          <p:cNvSpPr>
            <a:spLocks noGrp="1"/>
          </p:cNvSpPr>
          <p:nvPr>
            <p:ph type="title"/>
          </p:nvPr>
        </p:nvSpPr>
        <p:spPr>
          <a:xfrm>
            <a:off x="457200" y="274638"/>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1786" name="Shape 1786"/>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87" name="Shape 1787"/>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pPr>
            <a:endParaRPr/>
          </a:p>
        </p:txBody>
      </p:sp>
      <p:sp>
        <p:nvSpPr>
          <p:cNvPr id="1788" name="Shape 1788"/>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1802" name="Group 1802"/>
          <p:cNvGrpSpPr/>
          <p:nvPr/>
        </p:nvGrpSpPr>
        <p:grpSpPr>
          <a:xfrm>
            <a:off x="0" y="3902075"/>
            <a:ext cx="3400426" cy="2949576"/>
            <a:chOff x="0" y="0"/>
            <a:chExt cx="3400425" cy="2949575"/>
          </a:xfrm>
        </p:grpSpPr>
        <p:sp>
          <p:nvSpPr>
            <p:cNvPr id="1795" name="Shape 1795"/>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96" name="Shape 1796"/>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97" name="Shape 1797"/>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98" name="Shape 1798"/>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799" name="Shape 1799"/>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00" name="Shape 1800"/>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01" name="Shape 1801"/>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803" name="Shape 1803"/>
          <p:cNvSpPr>
            <a:spLocks noGrp="1"/>
          </p:cNvSpPr>
          <p:nvPr>
            <p:ph type="title"/>
          </p:nvPr>
        </p:nvSpPr>
        <p:spPr>
          <a:xfrm>
            <a:off x="457200" y="277813"/>
            <a:ext cx="8229600" cy="1139826"/>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1804" name="Shape 1804"/>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1818" name="Group 1818"/>
          <p:cNvGrpSpPr/>
          <p:nvPr/>
        </p:nvGrpSpPr>
        <p:grpSpPr>
          <a:xfrm>
            <a:off x="0" y="3902075"/>
            <a:ext cx="3400426" cy="2949576"/>
            <a:chOff x="0" y="0"/>
            <a:chExt cx="3400425" cy="2949575"/>
          </a:xfrm>
        </p:grpSpPr>
        <p:sp>
          <p:nvSpPr>
            <p:cNvPr id="1811" name="Shape 1811"/>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12" name="Shape 1812"/>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13" name="Shape 1813"/>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14" name="Shape 1814"/>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15" name="Shape 1815"/>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16" name="Shape 1816"/>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17" name="Shape 1817"/>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819" name="Shape 1819"/>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833" name="Group 1833"/>
          <p:cNvGrpSpPr/>
          <p:nvPr/>
        </p:nvGrpSpPr>
        <p:grpSpPr>
          <a:xfrm>
            <a:off x="0" y="3902075"/>
            <a:ext cx="3400426" cy="2949576"/>
            <a:chOff x="0" y="0"/>
            <a:chExt cx="3400425" cy="2949575"/>
          </a:xfrm>
        </p:grpSpPr>
        <p:sp>
          <p:nvSpPr>
            <p:cNvPr id="1826" name="Shape 1826"/>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27" name="Shape 1827"/>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28" name="Shape 1828"/>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29" name="Shape 1829"/>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30" name="Shape 1830"/>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31" name="Shape 1831"/>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32" name="Shape 1832"/>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834" name="Shape 1834"/>
          <p:cNvSpPr>
            <a:spLocks noGrp="1"/>
          </p:cNvSpPr>
          <p:nvPr>
            <p:ph type="title"/>
          </p:nvPr>
        </p:nvSpPr>
        <p:spPr>
          <a:xfrm>
            <a:off x="457200" y="273050"/>
            <a:ext cx="3008314" cy="1162050"/>
          </a:xfrm>
          <a:prstGeom prst="rect">
            <a:avLst/>
          </a:prstGeom>
        </p:spPr>
        <p:txBody>
          <a:bodyPr anchor="b"/>
          <a:lstStyle>
            <a:lvl1pPr>
              <a:defRPr sz="2000" b="1">
                <a:effectLst>
                  <a:outerShdw blurRad="38100" dist="38100" dir="2700000" rotWithShape="0">
                    <a:srgbClr val="000000"/>
                  </a:outerShdw>
                </a:effectLst>
              </a:defRPr>
            </a:lvl1pPr>
          </a:lstStyle>
          <a:p>
            <a:r>
              <a:t>Title Text</a:t>
            </a:r>
          </a:p>
        </p:txBody>
      </p:sp>
      <p:sp>
        <p:nvSpPr>
          <p:cNvPr id="1835" name="Shape 1835"/>
          <p:cNvSpPr>
            <a:spLocks noGrp="1"/>
          </p:cNvSpPr>
          <p:nvPr>
            <p:ph type="body" idx="1"/>
          </p:nvPr>
        </p:nvSpPr>
        <p:spPr>
          <a:xfrm>
            <a:off x="3575050" y="273050"/>
            <a:ext cx="5111750" cy="5853113"/>
          </a:xfrm>
          <a:prstGeom prst="rect">
            <a:avLst/>
          </a:prstGeom>
        </p:spPr>
        <p:txBody>
          <a:bodyPr/>
          <a:lstStyle>
            <a:lvl1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836" name="Shape 1836"/>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pPr>
            <a:endParaRPr/>
          </a:p>
        </p:txBody>
      </p:sp>
      <p:sp>
        <p:nvSpPr>
          <p:cNvPr id="1837" name="Shape 1837"/>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851" name="Group 1851"/>
          <p:cNvGrpSpPr/>
          <p:nvPr/>
        </p:nvGrpSpPr>
        <p:grpSpPr>
          <a:xfrm>
            <a:off x="0" y="3902075"/>
            <a:ext cx="3400426" cy="2949576"/>
            <a:chOff x="0" y="0"/>
            <a:chExt cx="3400425" cy="2949575"/>
          </a:xfrm>
        </p:grpSpPr>
        <p:sp>
          <p:nvSpPr>
            <p:cNvPr id="1844" name="Shape 1844"/>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45" name="Shape 1845"/>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46" name="Shape 1846"/>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47" name="Shape 1847"/>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48" name="Shape 1848"/>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49" name="Shape 1849"/>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50" name="Shape 1850"/>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852" name="Shape 1852"/>
          <p:cNvSpPr>
            <a:spLocks noGrp="1"/>
          </p:cNvSpPr>
          <p:nvPr>
            <p:ph type="title"/>
          </p:nvPr>
        </p:nvSpPr>
        <p:spPr>
          <a:xfrm>
            <a:off x="1792288" y="4800600"/>
            <a:ext cx="5486401" cy="566738"/>
          </a:xfrm>
          <a:prstGeom prst="rect">
            <a:avLst/>
          </a:prstGeom>
        </p:spPr>
        <p:txBody>
          <a:bodyPr anchor="b"/>
          <a:lstStyle>
            <a:lvl1pPr>
              <a:defRPr sz="2000" b="1">
                <a:effectLst>
                  <a:outerShdw blurRad="38100" dist="38100" dir="2700000" rotWithShape="0">
                    <a:srgbClr val="000000"/>
                  </a:outerShdw>
                </a:effectLst>
              </a:defRPr>
            </a:lvl1pPr>
          </a:lstStyle>
          <a:p>
            <a:r>
              <a:t>Title Text</a:t>
            </a:r>
          </a:p>
        </p:txBody>
      </p:sp>
      <p:sp>
        <p:nvSpPr>
          <p:cNvPr id="1853" name="Shape 185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854" name="Shape 1854"/>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ClrTx/>
              <a:buSzTx/>
              <a:buFont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ClrTx/>
              <a:buSzTx/>
              <a:buFont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ClrTx/>
              <a:buSzTx/>
              <a:buFont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ClrTx/>
              <a:buSzTx/>
              <a:buFont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855" name="Shape 1855"/>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grpSp>
        <p:nvGrpSpPr>
          <p:cNvPr id="1869" name="Group 1869"/>
          <p:cNvGrpSpPr/>
          <p:nvPr/>
        </p:nvGrpSpPr>
        <p:grpSpPr>
          <a:xfrm>
            <a:off x="0" y="3902075"/>
            <a:ext cx="3400426" cy="2949576"/>
            <a:chOff x="0" y="0"/>
            <a:chExt cx="3400425" cy="2949575"/>
          </a:xfrm>
        </p:grpSpPr>
        <p:sp>
          <p:nvSpPr>
            <p:cNvPr id="1862" name="Shape 1862"/>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63" name="Shape 1863"/>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64" name="Shape 1864"/>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65" name="Shape 1865"/>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66" name="Shape 1866"/>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67" name="Shape 1867"/>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68" name="Shape 1868"/>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870" name="Shape 1870"/>
          <p:cNvSpPr>
            <a:spLocks noGrp="1"/>
          </p:cNvSpPr>
          <p:nvPr>
            <p:ph type="title"/>
          </p:nvPr>
        </p:nvSpPr>
        <p:spPr>
          <a:xfrm>
            <a:off x="457200" y="277813"/>
            <a:ext cx="8229600" cy="1139826"/>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1871" name="Shape 1871"/>
          <p:cNvSpPr>
            <a:spLocks noGrp="1"/>
          </p:cNvSpPr>
          <p:nvPr>
            <p:ph type="body" idx="1"/>
          </p:nvPr>
        </p:nvSpPr>
        <p:spPr>
          <a:xfrm>
            <a:off x="457200" y="1600200"/>
            <a:ext cx="8229600" cy="4530725"/>
          </a:xfrm>
          <a:prstGeom prst="rect">
            <a:avLst/>
          </a:prstGeom>
        </p:spPr>
        <p:txBody>
          <a:bodyPr/>
          <a:lstStyle>
            <a:lvl1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872" name="Shape 1872"/>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40" name="Shape 140"/>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r>
              <a:t>Title Text</a:t>
            </a:r>
          </a:p>
        </p:txBody>
      </p:sp>
      <p:sp>
        <p:nvSpPr>
          <p:cNvPr id="141" name="Shape 141"/>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42" name="Shape 142"/>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grpSp>
        <p:nvGrpSpPr>
          <p:cNvPr id="1886" name="Group 1886"/>
          <p:cNvGrpSpPr/>
          <p:nvPr/>
        </p:nvGrpSpPr>
        <p:grpSpPr>
          <a:xfrm>
            <a:off x="0" y="3902075"/>
            <a:ext cx="3400426" cy="2949576"/>
            <a:chOff x="0" y="0"/>
            <a:chExt cx="3400425" cy="2949575"/>
          </a:xfrm>
        </p:grpSpPr>
        <p:sp>
          <p:nvSpPr>
            <p:cNvPr id="1879" name="Shape 1879"/>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80" name="Shape 1880"/>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81" name="Shape 1881"/>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82" name="Shape 1882"/>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83" name="Shape 1883"/>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84" name="Shape 1884"/>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85" name="Shape 1885"/>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887" name="Shape 1887"/>
          <p:cNvSpPr>
            <a:spLocks noGrp="1"/>
          </p:cNvSpPr>
          <p:nvPr>
            <p:ph type="title"/>
          </p:nvPr>
        </p:nvSpPr>
        <p:spPr>
          <a:xfrm>
            <a:off x="6629400" y="277813"/>
            <a:ext cx="2057400" cy="5853113"/>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1888" name="Shape 1888"/>
          <p:cNvSpPr>
            <a:spLocks noGrp="1"/>
          </p:cNvSpPr>
          <p:nvPr>
            <p:ph type="body" idx="1"/>
          </p:nvPr>
        </p:nvSpPr>
        <p:spPr>
          <a:xfrm>
            <a:off x="457200" y="277813"/>
            <a:ext cx="6019800" cy="5853113"/>
          </a:xfrm>
          <a:prstGeom prst="rect">
            <a:avLst/>
          </a:prstGeom>
        </p:spPr>
        <p:txBody>
          <a:bodyPr/>
          <a:lstStyle>
            <a:lvl1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Wingdings"/>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889" name="Shape 1889"/>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grpSp>
        <p:nvGrpSpPr>
          <p:cNvPr id="1903" name="Group 1903"/>
          <p:cNvGrpSpPr/>
          <p:nvPr/>
        </p:nvGrpSpPr>
        <p:grpSpPr>
          <a:xfrm>
            <a:off x="0" y="3902075"/>
            <a:ext cx="3400426" cy="2949576"/>
            <a:chOff x="0" y="0"/>
            <a:chExt cx="3400425" cy="2949575"/>
          </a:xfrm>
        </p:grpSpPr>
        <p:sp>
          <p:nvSpPr>
            <p:cNvPr id="1896" name="Shape 1896"/>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97" name="Shape 1897"/>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98" name="Shape 1898"/>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899" name="Shape 1899"/>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900" name="Shape 1900"/>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901" name="Shape 1901"/>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1902" name="Shape 1902"/>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grpSp>
      <p:sp>
        <p:nvSpPr>
          <p:cNvPr id="1904" name="Shape 1904"/>
          <p:cNvSpPr>
            <a:spLocks noGrp="1"/>
          </p:cNvSpPr>
          <p:nvPr>
            <p:ph type="title"/>
          </p:nvPr>
        </p:nvSpPr>
        <p:spPr>
          <a:xfrm>
            <a:off x="685800" y="2130425"/>
            <a:ext cx="7772400" cy="1470025"/>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1905" name="Shape 1905"/>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defRPr>
                <a:solidFill>
                  <a:schemeClr val="accent3">
                    <a:lumOff val="44000"/>
                  </a:schemeClr>
                </a:solidFill>
                <a:effectLst>
                  <a:outerShdw blurRad="38100" dist="38100" dir="2700000" rotWithShape="0">
                    <a:srgbClr val="000000"/>
                  </a:outerShdw>
                </a:effectLst>
              </a:defRPr>
            </a:lvl1pPr>
            <a:lvl2pPr marL="0" indent="457200" algn="ctr">
              <a:buClrTx/>
              <a:buSzTx/>
              <a:buFontTx/>
              <a:buNone/>
              <a:defRPr>
                <a:solidFill>
                  <a:schemeClr val="accent3">
                    <a:lumOff val="44000"/>
                  </a:schemeClr>
                </a:solidFill>
                <a:effectLst>
                  <a:outerShdw blurRad="38100" dist="38100" dir="2700000" rotWithShape="0">
                    <a:srgbClr val="000000"/>
                  </a:outerShdw>
                </a:effectLst>
              </a:defRPr>
            </a:lvl2pPr>
            <a:lvl3pPr marL="0" indent="914400" algn="ctr">
              <a:buClrTx/>
              <a:buSzTx/>
              <a:buFontTx/>
              <a:buNone/>
              <a:defRPr>
                <a:solidFill>
                  <a:schemeClr val="accent3">
                    <a:lumOff val="44000"/>
                  </a:schemeClr>
                </a:solidFill>
                <a:effectLst>
                  <a:outerShdw blurRad="38100" dist="38100" dir="2700000" rotWithShape="0">
                    <a:srgbClr val="000000"/>
                  </a:outerShdw>
                </a:effectLst>
              </a:defRPr>
            </a:lvl3pPr>
            <a:lvl4pPr marL="0" indent="1371600" algn="ctr">
              <a:buClrTx/>
              <a:buSzTx/>
              <a:buFontTx/>
              <a:buNone/>
              <a:defRPr>
                <a:solidFill>
                  <a:schemeClr val="accent3">
                    <a:lumOff val="44000"/>
                  </a:schemeClr>
                </a:solidFill>
                <a:effectLst>
                  <a:outerShdw blurRad="38100" dist="38100" dir="2700000" rotWithShape="0">
                    <a:srgbClr val="000000"/>
                  </a:outerShdw>
                </a:effectLst>
              </a:defRPr>
            </a:lvl4pPr>
            <a:lvl5pPr marL="0" indent="1828800" algn="ctr">
              <a:buClrTx/>
              <a:buSzTx/>
              <a:buFont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906" name="Shape 1906"/>
          <p:cNvSpPr>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913" name="Shape 1913"/>
          <p:cNvSpPr>
            <a:spLocks noGrp="1"/>
          </p:cNvSpPr>
          <p:nvPr>
            <p:ph type="title"/>
          </p:nvPr>
        </p:nvSpPr>
        <p:spPr>
          <a:xfrm>
            <a:off x="685800" y="2130425"/>
            <a:ext cx="7772400" cy="1470025"/>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1914" name="Shape 1914"/>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defRPr>
                <a:latin typeface="Times New Roman"/>
                <a:ea typeface="Times New Roman"/>
                <a:cs typeface="Times New Roman"/>
                <a:sym typeface="Times New Roman"/>
              </a:defRPr>
            </a:lvl1pPr>
            <a:lvl2pPr marL="0" indent="457200" algn="ctr">
              <a:buClrTx/>
              <a:buSzTx/>
              <a:buFontTx/>
              <a:buNone/>
              <a:defRPr>
                <a:latin typeface="Times New Roman"/>
                <a:ea typeface="Times New Roman"/>
                <a:cs typeface="Times New Roman"/>
                <a:sym typeface="Times New Roman"/>
              </a:defRPr>
            </a:lvl2pPr>
            <a:lvl3pPr marL="0" indent="914400" algn="ctr">
              <a:buClrTx/>
              <a:buSzTx/>
              <a:buFontTx/>
              <a:buNone/>
              <a:defRPr>
                <a:latin typeface="Times New Roman"/>
                <a:ea typeface="Times New Roman"/>
                <a:cs typeface="Times New Roman"/>
                <a:sym typeface="Times New Roman"/>
              </a:defRPr>
            </a:lvl3pPr>
            <a:lvl4pPr marL="0" indent="1371600" algn="ctr">
              <a:buClrTx/>
              <a:buSzTx/>
              <a:buFontTx/>
              <a:buNone/>
              <a:defRPr>
                <a:latin typeface="Times New Roman"/>
                <a:ea typeface="Times New Roman"/>
                <a:cs typeface="Times New Roman"/>
                <a:sym typeface="Times New Roman"/>
              </a:defRPr>
            </a:lvl4pPr>
            <a:lvl5pPr marL="0" indent="1828800" algn="ctr">
              <a:buClrTx/>
              <a:buSzTx/>
              <a:buFontTx/>
              <a:buNone/>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15" name="Shape 1915"/>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922" name="Shape 1922"/>
          <p:cNvSpPr>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1923" name="Shape 1923"/>
          <p:cNvSpPr>
            <a:spLocks noGrp="1"/>
          </p:cNvSpPr>
          <p:nvPr>
            <p:ph type="body" idx="1"/>
          </p:nvPr>
        </p:nvSpPr>
        <p:spPr>
          <a:xfrm>
            <a:off x="685800" y="1981200"/>
            <a:ext cx="7772400" cy="4114800"/>
          </a:xfrm>
          <a:prstGeom prst="rect">
            <a:avLst/>
          </a:prstGeom>
        </p:spPr>
        <p:txBody>
          <a:bodyPr/>
          <a:lstStyle>
            <a:lvl1pPr>
              <a:buClrTx/>
              <a:buSzPct val="100000"/>
              <a:buFontTx/>
              <a:defRPr>
                <a:latin typeface="Times New Roman"/>
                <a:ea typeface="Times New Roman"/>
                <a:cs typeface="Times New Roman"/>
                <a:sym typeface="Times New Roman"/>
              </a:defRPr>
            </a:lvl1pPr>
            <a:lvl2pPr>
              <a:buClrTx/>
              <a:buFontTx/>
              <a:buChar char="–"/>
              <a:defRPr>
                <a:latin typeface="Times New Roman"/>
                <a:ea typeface="Times New Roman"/>
                <a:cs typeface="Times New Roman"/>
                <a:sym typeface="Times New Roman"/>
              </a:defRPr>
            </a:lvl2pPr>
            <a:lvl3pPr>
              <a:buClrTx/>
              <a:buFontTx/>
              <a:defRPr>
                <a:latin typeface="Times New Roman"/>
                <a:ea typeface="Times New Roman"/>
                <a:cs typeface="Times New Roman"/>
                <a:sym typeface="Times New Roman"/>
              </a:defRPr>
            </a:lvl3pPr>
            <a:lvl4pPr>
              <a:buClrTx/>
              <a:buFontTx/>
              <a:buChar char="–"/>
              <a:defRPr>
                <a:latin typeface="Times New Roman"/>
                <a:ea typeface="Times New Roman"/>
                <a:cs typeface="Times New Roman"/>
                <a:sym typeface="Times New Roman"/>
              </a:defRPr>
            </a:lvl4pPr>
            <a:lvl5pPr>
              <a:buClrTx/>
              <a:buFontTx/>
              <a:buChar cha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24" name="Shape 192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931" name="Shape 1931"/>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latin typeface="Times New Roman"/>
                <a:ea typeface="Times New Roman"/>
                <a:cs typeface="Times New Roman"/>
                <a:sym typeface="Times New Roman"/>
              </a:defRPr>
            </a:lvl1pPr>
          </a:lstStyle>
          <a:p>
            <a:r>
              <a:t>Title Text</a:t>
            </a:r>
          </a:p>
        </p:txBody>
      </p:sp>
      <p:sp>
        <p:nvSpPr>
          <p:cNvPr id="1932" name="Shape 1932"/>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atin typeface="Times New Roman"/>
                <a:ea typeface="Times New Roman"/>
                <a:cs typeface="Times New Roman"/>
                <a:sym typeface="Times New Roman"/>
              </a:defRPr>
            </a:lvl1pPr>
            <a:lvl2pPr marL="0" indent="457200">
              <a:spcBef>
                <a:spcPts val="400"/>
              </a:spcBef>
              <a:buClrTx/>
              <a:buSzTx/>
              <a:buFontTx/>
              <a:buNone/>
              <a:defRPr sz="2000">
                <a:latin typeface="Times New Roman"/>
                <a:ea typeface="Times New Roman"/>
                <a:cs typeface="Times New Roman"/>
                <a:sym typeface="Times New Roman"/>
              </a:defRPr>
            </a:lvl2pPr>
            <a:lvl3pPr marL="0" indent="914400">
              <a:spcBef>
                <a:spcPts val="400"/>
              </a:spcBef>
              <a:buClrTx/>
              <a:buSzTx/>
              <a:buFontTx/>
              <a:buNone/>
              <a:defRPr sz="2000">
                <a:latin typeface="Times New Roman"/>
                <a:ea typeface="Times New Roman"/>
                <a:cs typeface="Times New Roman"/>
                <a:sym typeface="Times New Roman"/>
              </a:defRPr>
            </a:lvl3pPr>
            <a:lvl4pPr marL="0" indent="1371600">
              <a:spcBef>
                <a:spcPts val="400"/>
              </a:spcBef>
              <a:buClrTx/>
              <a:buSzTx/>
              <a:buFontTx/>
              <a:buNone/>
              <a:defRPr sz="2000">
                <a:latin typeface="Times New Roman"/>
                <a:ea typeface="Times New Roman"/>
                <a:cs typeface="Times New Roman"/>
                <a:sym typeface="Times New Roman"/>
              </a:defRPr>
            </a:lvl4pPr>
            <a:lvl5pPr marL="0" indent="1828800">
              <a:spcBef>
                <a:spcPts val="400"/>
              </a:spcBef>
              <a:buClrTx/>
              <a:buSzTx/>
              <a:buFontTx/>
              <a:buNone/>
              <a:defRPr sz="2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33" name="Shape 1933"/>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940" name="Shape 1940"/>
          <p:cNvSpPr>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1941" name="Shape 1941"/>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latin typeface="Times New Roman"/>
                <a:ea typeface="Times New Roman"/>
                <a:cs typeface="Times New Roman"/>
                <a:sym typeface="Times New Roman"/>
              </a:defRPr>
            </a:lvl1pPr>
            <a:lvl2pPr marL="790575" indent="-333375">
              <a:spcBef>
                <a:spcPts val="600"/>
              </a:spcBef>
              <a:buClrTx/>
              <a:buFontTx/>
              <a:buChar char="–"/>
              <a:defRPr sz="2800">
                <a:latin typeface="Times New Roman"/>
                <a:ea typeface="Times New Roman"/>
                <a:cs typeface="Times New Roman"/>
                <a:sym typeface="Times New Roman"/>
              </a:defRPr>
            </a:lvl2pPr>
            <a:lvl3pPr marL="1234439" indent="-320039">
              <a:spcBef>
                <a:spcPts val="600"/>
              </a:spcBef>
              <a:buClrTx/>
              <a:buFontTx/>
              <a:defRPr sz="2800">
                <a:latin typeface="Times New Roman"/>
                <a:ea typeface="Times New Roman"/>
                <a:cs typeface="Times New Roman"/>
                <a:sym typeface="Times New Roman"/>
              </a:defRPr>
            </a:lvl3pPr>
            <a:lvl4pPr marL="1727200" indent="-355600">
              <a:spcBef>
                <a:spcPts val="600"/>
              </a:spcBef>
              <a:buClrTx/>
              <a:buFontTx/>
              <a:buChar char="–"/>
              <a:defRPr sz="2800">
                <a:latin typeface="Times New Roman"/>
                <a:ea typeface="Times New Roman"/>
                <a:cs typeface="Times New Roman"/>
                <a:sym typeface="Times New Roman"/>
              </a:defRPr>
            </a:lvl4pPr>
            <a:lvl5pPr marL="2184400" indent="-355600">
              <a:spcBef>
                <a:spcPts val="600"/>
              </a:spcBef>
              <a:buClrTx/>
              <a:buFontTx/>
              <a:buChar char="»"/>
              <a:defRPr sz="2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42" name="Shape 1942"/>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949" name="Shape 1949"/>
          <p:cNvSpPr>
            <a:spLocks noGrp="1"/>
          </p:cNvSpPr>
          <p:nvPr>
            <p:ph type="title"/>
          </p:nvPr>
        </p:nvSpPr>
        <p:spPr>
          <a:xfrm>
            <a:off x="457200" y="274638"/>
            <a:ext cx="8229600" cy="1143001"/>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1950" name="Shape 1950"/>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atin typeface="Times New Roman"/>
                <a:ea typeface="Times New Roman"/>
                <a:cs typeface="Times New Roman"/>
                <a:sym typeface="Times New Roman"/>
              </a:defRPr>
            </a:lvl1pPr>
            <a:lvl2pPr marL="0" indent="457200">
              <a:spcBef>
                <a:spcPts val="500"/>
              </a:spcBef>
              <a:buClrTx/>
              <a:buSzTx/>
              <a:buFontTx/>
              <a:buNone/>
              <a:defRPr sz="2400" b="1">
                <a:latin typeface="Times New Roman"/>
                <a:ea typeface="Times New Roman"/>
                <a:cs typeface="Times New Roman"/>
                <a:sym typeface="Times New Roman"/>
              </a:defRPr>
            </a:lvl2pPr>
            <a:lvl3pPr marL="0" indent="914400">
              <a:spcBef>
                <a:spcPts val="500"/>
              </a:spcBef>
              <a:buClrTx/>
              <a:buSzTx/>
              <a:buFontTx/>
              <a:buNone/>
              <a:defRPr sz="2400" b="1">
                <a:latin typeface="Times New Roman"/>
                <a:ea typeface="Times New Roman"/>
                <a:cs typeface="Times New Roman"/>
                <a:sym typeface="Times New Roman"/>
              </a:defRPr>
            </a:lvl3pPr>
            <a:lvl4pPr marL="0" indent="1371600">
              <a:spcBef>
                <a:spcPts val="500"/>
              </a:spcBef>
              <a:buClrTx/>
              <a:buSzTx/>
              <a:buFontTx/>
              <a:buNone/>
              <a:defRPr sz="2400" b="1">
                <a:latin typeface="Times New Roman"/>
                <a:ea typeface="Times New Roman"/>
                <a:cs typeface="Times New Roman"/>
                <a:sym typeface="Times New Roman"/>
              </a:defRPr>
            </a:lvl4pPr>
            <a:lvl5pPr marL="0" indent="1828800">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51" name="Shape 1951"/>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latin typeface="Times New Roman"/>
                <a:ea typeface="Times New Roman"/>
                <a:cs typeface="Times New Roman"/>
                <a:sym typeface="Times New Roman"/>
              </a:defRPr>
            </a:pPr>
            <a:endParaRPr/>
          </a:p>
        </p:txBody>
      </p:sp>
      <p:sp>
        <p:nvSpPr>
          <p:cNvPr id="1952" name="Shape 1952"/>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1960" name="Shape 1960"/>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967" name="Shape 1967"/>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974" name="Shape 1974"/>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1975" name="Shape 1975"/>
          <p:cNvSpPr>
            <a:spLocks noGrp="1"/>
          </p:cNvSpPr>
          <p:nvPr>
            <p:ph type="body" idx="1"/>
          </p:nvPr>
        </p:nvSpPr>
        <p:spPr>
          <a:xfrm>
            <a:off x="3575050" y="273050"/>
            <a:ext cx="5111750" cy="5853113"/>
          </a:xfrm>
          <a:prstGeom prst="rect">
            <a:avLst/>
          </a:prstGeom>
        </p:spPr>
        <p:txBody>
          <a:bodyPr/>
          <a:lstStyle>
            <a:lvl1pPr>
              <a:buClrTx/>
              <a:buSzPct val="100000"/>
              <a:buFontTx/>
              <a:defRPr>
                <a:latin typeface="Times New Roman"/>
                <a:ea typeface="Times New Roman"/>
                <a:cs typeface="Times New Roman"/>
                <a:sym typeface="Times New Roman"/>
              </a:defRPr>
            </a:lvl1pPr>
            <a:lvl2pPr>
              <a:buClrTx/>
              <a:buFontTx/>
              <a:buChar char="–"/>
              <a:defRPr>
                <a:latin typeface="Times New Roman"/>
                <a:ea typeface="Times New Roman"/>
                <a:cs typeface="Times New Roman"/>
                <a:sym typeface="Times New Roman"/>
              </a:defRPr>
            </a:lvl2pPr>
            <a:lvl3pPr>
              <a:buClrTx/>
              <a:buFontTx/>
              <a:defRPr>
                <a:latin typeface="Times New Roman"/>
                <a:ea typeface="Times New Roman"/>
                <a:cs typeface="Times New Roman"/>
                <a:sym typeface="Times New Roman"/>
              </a:defRPr>
            </a:lvl3pPr>
            <a:lvl4pPr>
              <a:buClrTx/>
              <a:buFontTx/>
              <a:buChar char="–"/>
              <a:defRPr>
                <a:latin typeface="Times New Roman"/>
                <a:ea typeface="Times New Roman"/>
                <a:cs typeface="Times New Roman"/>
                <a:sym typeface="Times New Roman"/>
              </a:defRPr>
            </a:lvl4pPr>
            <a:lvl5pPr>
              <a:buClrTx/>
              <a:buFontTx/>
              <a:buChar cha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76" name="Shape 1976"/>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latin typeface="Times New Roman"/>
                <a:ea typeface="Times New Roman"/>
                <a:cs typeface="Times New Roman"/>
                <a:sym typeface="Times New Roman"/>
              </a:defRPr>
            </a:pPr>
            <a:endParaRPr/>
          </a:p>
        </p:txBody>
      </p:sp>
      <p:sp>
        <p:nvSpPr>
          <p:cNvPr id="1977" name="Shape 1977"/>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49" name="Shape 149"/>
          <p:cNvSpPr>
            <a:spLocks noGrp="1"/>
          </p:cNvSpPr>
          <p:nvPr>
            <p:ph type="title"/>
          </p:nvPr>
        </p:nvSpPr>
        <p:spPr>
          <a:xfrm>
            <a:off x="38100" y="609600"/>
            <a:ext cx="9070975" cy="1143000"/>
          </a:xfrm>
          <a:prstGeom prst="rect">
            <a:avLst/>
          </a:prstGeom>
        </p:spPr>
        <p:txBody>
          <a:bodyPr/>
          <a:lstStyle>
            <a:lvl1pPr>
              <a:defRPr>
                <a:solidFill>
                  <a:srgbClr val="000000"/>
                </a:solidFill>
              </a:defRPr>
            </a:lvl1pPr>
          </a:lstStyle>
          <a:p>
            <a:r>
              <a:t>Title Text</a:t>
            </a:r>
          </a:p>
        </p:txBody>
      </p:sp>
      <p:sp>
        <p:nvSpPr>
          <p:cNvPr id="150" name="Shape 150"/>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lvl1pPr>
            <a:lvl2pPr marL="790575" indent="-333375">
              <a:spcBef>
                <a:spcPts val="600"/>
              </a:spcBef>
              <a:buClrTx/>
              <a:buFontTx/>
              <a:buChar char="–"/>
              <a:defRPr sz="2800"/>
            </a:lvl2pPr>
            <a:lvl3pPr marL="1234439" indent="-320039">
              <a:spcBef>
                <a:spcPts val="600"/>
              </a:spcBef>
              <a:buClrTx/>
              <a:buFontTx/>
              <a:defRPr sz="2800"/>
            </a:lvl3pPr>
            <a:lvl4pPr marL="1727200" indent="-355600">
              <a:spcBef>
                <a:spcPts val="600"/>
              </a:spcBef>
              <a:buClrTx/>
              <a:buFontTx/>
              <a:buChar char="–"/>
              <a:defRPr sz="2800"/>
            </a:lvl4pPr>
            <a:lvl5pPr marL="2184400" indent="-355600">
              <a:spcBef>
                <a:spcPts val="6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1" name="Shape 151"/>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984" name="Shape 1984"/>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1985" name="Shape 1985"/>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986" name="Shape 1986"/>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atin typeface="Times New Roman"/>
                <a:ea typeface="Times New Roman"/>
                <a:cs typeface="Times New Roman"/>
                <a:sym typeface="Times New Roman"/>
              </a:defRPr>
            </a:lvl1pPr>
            <a:lvl2pPr marL="0" indent="457200">
              <a:spcBef>
                <a:spcPts val="300"/>
              </a:spcBef>
              <a:buClrTx/>
              <a:buSzTx/>
              <a:buFontTx/>
              <a:buNone/>
              <a:defRPr sz="1400">
                <a:latin typeface="Times New Roman"/>
                <a:ea typeface="Times New Roman"/>
                <a:cs typeface="Times New Roman"/>
                <a:sym typeface="Times New Roman"/>
              </a:defRPr>
            </a:lvl2pPr>
            <a:lvl3pPr marL="0" indent="914400">
              <a:spcBef>
                <a:spcPts val="300"/>
              </a:spcBef>
              <a:buClrTx/>
              <a:buSzTx/>
              <a:buFontTx/>
              <a:buNone/>
              <a:defRPr sz="1400">
                <a:latin typeface="Times New Roman"/>
                <a:ea typeface="Times New Roman"/>
                <a:cs typeface="Times New Roman"/>
                <a:sym typeface="Times New Roman"/>
              </a:defRPr>
            </a:lvl3pPr>
            <a:lvl4pPr marL="0" indent="1371600">
              <a:spcBef>
                <a:spcPts val="300"/>
              </a:spcBef>
              <a:buClrTx/>
              <a:buSzTx/>
              <a:buFontTx/>
              <a:buNone/>
              <a:defRPr sz="1400">
                <a:latin typeface="Times New Roman"/>
                <a:ea typeface="Times New Roman"/>
                <a:cs typeface="Times New Roman"/>
                <a:sym typeface="Times New Roman"/>
              </a:defRPr>
            </a:lvl4pPr>
            <a:lvl5pPr marL="0" indent="1828800">
              <a:spcBef>
                <a:spcPts val="300"/>
              </a:spcBef>
              <a:buClrTx/>
              <a:buSzTx/>
              <a:buFontTx/>
              <a:buNone/>
              <a:defRPr sz="1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87" name="Shape 1987"/>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994" name="Shape 1994"/>
          <p:cNvSpPr>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1995" name="Shape 1995"/>
          <p:cNvSpPr>
            <a:spLocks noGrp="1"/>
          </p:cNvSpPr>
          <p:nvPr>
            <p:ph type="body" idx="1"/>
          </p:nvPr>
        </p:nvSpPr>
        <p:spPr>
          <a:xfrm>
            <a:off x="685800" y="1981200"/>
            <a:ext cx="7772400" cy="4114800"/>
          </a:xfrm>
          <a:prstGeom prst="rect">
            <a:avLst/>
          </a:prstGeom>
        </p:spPr>
        <p:txBody>
          <a:bodyPr/>
          <a:lstStyle>
            <a:lvl1pPr>
              <a:buClrTx/>
              <a:buSzPct val="100000"/>
              <a:buFontTx/>
              <a:defRPr>
                <a:latin typeface="Times New Roman"/>
                <a:ea typeface="Times New Roman"/>
                <a:cs typeface="Times New Roman"/>
                <a:sym typeface="Times New Roman"/>
              </a:defRPr>
            </a:lvl1pPr>
            <a:lvl2pPr>
              <a:buClrTx/>
              <a:buFontTx/>
              <a:buChar char="–"/>
              <a:defRPr>
                <a:latin typeface="Times New Roman"/>
                <a:ea typeface="Times New Roman"/>
                <a:cs typeface="Times New Roman"/>
                <a:sym typeface="Times New Roman"/>
              </a:defRPr>
            </a:lvl2pPr>
            <a:lvl3pPr>
              <a:buClrTx/>
              <a:buFontTx/>
              <a:defRPr>
                <a:latin typeface="Times New Roman"/>
                <a:ea typeface="Times New Roman"/>
                <a:cs typeface="Times New Roman"/>
                <a:sym typeface="Times New Roman"/>
              </a:defRPr>
            </a:lvl3pPr>
            <a:lvl4pPr>
              <a:buClrTx/>
              <a:buFontTx/>
              <a:buChar char="–"/>
              <a:defRPr>
                <a:latin typeface="Times New Roman"/>
                <a:ea typeface="Times New Roman"/>
                <a:cs typeface="Times New Roman"/>
                <a:sym typeface="Times New Roman"/>
              </a:defRPr>
            </a:lvl4pPr>
            <a:lvl5pPr>
              <a:buClrTx/>
              <a:buFontTx/>
              <a:buChar cha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96" name="Shape 1996"/>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003" name="Shape 2003"/>
          <p:cNvSpPr>
            <a:spLocks noGrp="1"/>
          </p:cNvSpPr>
          <p:nvPr>
            <p:ph type="title"/>
          </p:nvPr>
        </p:nvSpPr>
        <p:spPr>
          <a:xfrm>
            <a:off x="6515100" y="609600"/>
            <a:ext cx="1943100" cy="54864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2004" name="Shape 2004"/>
          <p:cNvSpPr>
            <a:spLocks noGrp="1"/>
          </p:cNvSpPr>
          <p:nvPr>
            <p:ph type="body" idx="1"/>
          </p:nvPr>
        </p:nvSpPr>
        <p:spPr>
          <a:xfrm>
            <a:off x="685800" y="609600"/>
            <a:ext cx="5676900" cy="5486400"/>
          </a:xfrm>
          <a:prstGeom prst="rect">
            <a:avLst/>
          </a:prstGeom>
        </p:spPr>
        <p:txBody>
          <a:bodyPr/>
          <a:lstStyle>
            <a:lvl1pPr>
              <a:buClrTx/>
              <a:buSzPct val="100000"/>
              <a:buFontTx/>
              <a:defRPr>
                <a:latin typeface="Times New Roman"/>
                <a:ea typeface="Times New Roman"/>
                <a:cs typeface="Times New Roman"/>
                <a:sym typeface="Times New Roman"/>
              </a:defRPr>
            </a:lvl1pPr>
            <a:lvl2pPr>
              <a:buClrTx/>
              <a:buFontTx/>
              <a:buChar char="–"/>
              <a:defRPr>
                <a:latin typeface="Times New Roman"/>
                <a:ea typeface="Times New Roman"/>
                <a:cs typeface="Times New Roman"/>
                <a:sym typeface="Times New Roman"/>
              </a:defRPr>
            </a:lvl2pPr>
            <a:lvl3pPr>
              <a:buClrTx/>
              <a:buFontTx/>
              <a:defRPr>
                <a:latin typeface="Times New Roman"/>
                <a:ea typeface="Times New Roman"/>
                <a:cs typeface="Times New Roman"/>
                <a:sym typeface="Times New Roman"/>
              </a:defRPr>
            </a:lvl3pPr>
            <a:lvl4pPr>
              <a:buClrTx/>
              <a:buFontTx/>
              <a:buChar char="–"/>
              <a:defRPr>
                <a:latin typeface="Times New Roman"/>
                <a:ea typeface="Times New Roman"/>
                <a:cs typeface="Times New Roman"/>
                <a:sym typeface="Times New Roman"/>
              </a:defRPr>
            </a:lvl4pPr>
            <a:lvl5pPr>
              <a:buClrTx/>
              <a:buFontTx/>
              <a:buChar cha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005" name="Shape 2005"/>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012" name="Shape 2012"/>
          <p:cNvSpPr>
            <a:spLocks noGrp="1"/>
          </p:cNvSpPr>
          <p:nvPr>
            <p:ph type="title"/>
          </p:nvPr>
        </p:nvSpPr>
        <p:spPr>
          <a:xfrm>
            <a:off x="685800" y="2130425"/>
            <a:ext cx="7772400" cy="1470025"/>
          </a:xfrm>
          <a:prstGeom prst="rect">
            <a:avLst/>
          </a:prstGeom>
        </p:spPr>
        <p:txBody>
          <a:bodyPr/>
          <a:lstStyle>
            <a:lvl1pPr>
              <a:defRPr>
                <a:solidFill>
                  <a:srgbClr val="000000"/>
                </a:solidFill>
              </a:defRPr>
            </a:lvl1pPr>
          </a:lstStyle>
          <a:p>
            <a:r>
              <a:t>Title Text</a:t>
            </a:r>
          </a:p>
        </p:txBody>
      </p:sp>
      <p:sp>
        <p:nvSpPr>
          <p:cNvPr id="2013" name="Shape 2013"/>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2014" name="Shape 2014"/>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21" name="Shape 2021"/>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022" name="Shape 2022"/>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023" name="Shape 2023"/>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30" name="Shape 2030"/>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r>
              <a:t>Title Text</a:t>
            </a:r>
          </a:p>
        </p:txBody>
      </p:sp>
      <p:sp>
        <p:nvSpPr>
          <p:cNvPr id="2031" name="Shape 2031"/>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2032" name="Shape 2032"/>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39" name="Shape 2039"/>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040" name="Shape 2040"/>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lvl1pPr>
            <a:lvl2pPr marL="790575" indent="-333375">
              <a:spcBef>
                <a:spcPts val="600"/>
              </a:spcBef>
              <a:buClrTx/>
              <a:buFontTx/>
              <a:buChar char="–"/>
              <a:defRPr sz="2800"/>
            </a:lvl2pPr>
            <a:lvl3pPr marL="1234439" indent="-320039">
              <a:spcBef>
                <a:spcPts val="600"/>
              </a:spcBef>
              <a:buClrTx/>
              <a:buFontTx/>
              <a:defRPr sz="2800"/>
            </a:lvl3pPr>
            <a:lvl4pPr marL="1727200" indent="-355600">
              <a:spcBef>
                <a:spcPts val="600"/>
              </a:spcBef>
              <a:buClrTx/>
              <a:buFontTx/>
              <a:buChar char="–"/>
              <a:defRPr sz="2800"/>
            </a:lvl4pPr>
            <a:lvl5pPr marL="2184400" indent="-355600">
              <a:spcBef>
                <a:spcPts val="6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1" name="Shape 2041"/>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048" name="Shape 2048"/>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2049" name="Shape 2049"/>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050" name="Shape 2050"/>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2051" name="Shape 2051"/>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058" name="Shape 2058"/>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059" name="Shape 2059"/>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2066" name="Shape 2066"/>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58" name="Shape 158"/>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159" name="Shape 159"/>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60" name="Shape 160"/>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161" name="Shape 161"/>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073" name="Shape 2073"/>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defRPr>
            </a:lvl1pPr>
          </a:lstStyle>
          <a:p>
            <a:r>
              <a:t>Title Text</a:t>
            </a:r>
          </a:p>
        </p:txBody>
      </p:sp>
      <p:sp>
        <p:nvSpPr>
          <p:cNvPr id="2074" name="Shape 2074"/>
          <p:cNvSpPr>
            <a:spLocks noGrp="1"/>
          </p:cNvSpPr>
          <p:nvPr>
            <p:ph type="body" idx="1"/>
          </p:nvPr>
        </p:nvSpPr>
        <p:spPr>
          <a:xfrm>
            <a:off x="3575050" y="273050"/>
            <a:ext cx="5111750" cy="5853113"/>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075" name="Shape 2075"/>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2076" name="Shape 2076"/>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083" name="Shape 2083"/>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defRPr>
            </a:lvl1pPr>
          </a:lstStyle>
          <a:p>
            <a:r>
              <a:t>Title Text</a:t>
            </a:r>
          </a:p>
        </p:txBody>
      </p:sp>
      <p:sp>
        <p:nvSpPr>
          <p:cNvPr id="2084" name="Shape 2084"/>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085" name="Shape 2085"/>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086" name="Shape 2086"/>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chemeClr val="accent3">
            <a:lumOff val="44000"/>
          </a:schemeClr>
        </a:solidFill>
        <a:effectLst/>
      </p:bgPr>
    </p:bg>
    <p:spTree>
      <p:nvGrpSpPr>
        <p:cNvPr id="1" name=""/>
        <p:cNvGrpSpPr/>
        <p:nvPr/>
      </p:nvGrpSpPr>
      <p:grpSpPr>
        <a:xfrm>
          <a:off x="0" y="0"/>
          <a:ext cx="0" cy="0"/>
          <a:chOff x="0" y="0"/>
          <a:chExt cx="0" cy="0"/>
        </a:xfrm>
      </p:grpSpPr>
      <p:sp>
        <p:nvSpPr>
          <p:cNvPr id="2093" name="Shape 2093"/>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094" name="Shape 2094"/>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095" name="Shape 2095"/>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chemeClr val="accent3">
            <a:lumOff val="44000"/>
          </a:schemeClr>
        </a:solidFill>
        <a:effectLst/>
      </p:bgPr>
    </p:bg>
    <p:spTree>
      <p:nvGrpSpPr>
        <p:cNvPr id="1" name=""/>
        <p:cNvGrpSpPr/>
        <p:nvPr/>
      </p:nvGrpSpPr>
      <p:grpSpPr>
        <a:xfrm>
          <a:off x="0" y="0"/>
          <a:ext cx="0" cy="0"/>
          <a:chOff x="0" y="0"/>
          <a:chExt cx="0" cy="0"/>
        </a:xfrm>
      </p:grpSpPr>
      <p:sp>
        <p:nvSpPr>
          <p:cNvPr id="2102" name="Shape 2102"/>
          <p:cNvSpPr>
            <a:spLocks noGrp="1"/>
          </p:cNvSpPr>
          <p:nvPr>
            <p:ph type="title"/>
          </p:nvPr>
        </p:nvSpPr>
        <p:spPr>
          <a:xfrm>
            <a:off x="6515100" y="609600"/>
            <a:ext cx="1943100" cy="5486400"/>
          </a:xfrm>
          <a:prstGeom prst="rect">
            <a:avLst/>
          </a:prstGeom>
        </p:spPr>
        <p:txBody>
          <a:bodyPr/>
          <a:lstStyle>
            <a:lvl1pPr>
              <a:defRPr>
                <a:solidFill>
                  <a:srgbClr val="000000"/>
                </a:solidFill>
              </a:defRPr>
            </a:lvl1pPr>
          </a:lstStyle>
          <a:p>
            <a:r>
              <a:t>Title Text</a:t>
            </a:r>
          </a:p>
        </p:txBody>
      </p:sp>
      <p:sp>
        <p:nvSpPr>
          <p:cNvPr id="2103" name="Shape 2103"/>
          <p:cNvSpPr>
            <a:spLocks noGrp="1"/>
          </p:cNvSpPr>
          <p:nvPr>
            <p:ph type="body" idx="1"/>
          </p:nvPr>
        </p:nvSpPr>
        <p:spPr>
          <a:xfrm>
            <a:off x="685800" y="609600"/>
            <a:ext cx="5676900" cy="54864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104" name="Shape 2104"/>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111" name="Shape 2111"/>
          <p:cNvSpPr>
            <a:spLocks noGrp="1"/>
          </p:cNvSpPr>
          <p:nvPr>
            <p:ph type="title"/>
          </p:nvPr>
        </p:nvSpPr>
        <p:spPr>
          <a:xfrm>
            <a:off x="685800" y="2130426"/>
            <a:ext cx="7772400" cy="1470026"/>
          </a:xfrm>
          <a:prstGeom prst="rect">
            <a:avLst/>
          </a:prstGeom>
        </p:spPr>
        <p:txBody>
          <a:bodyPr lIns="45710" tIns="45710" rIns="45710" bIns="45710"/>
          <a:lstStyle>
            <a:lvl1pPr defTabSz="455612">
              <a:defRPr>
                <a:solidFill>
                  <a:srgbClr val="000000"/>
                </a:solidFill>
                <a:latin typeface="Calibri"/>
                <a:ea typeface="Calibri"/>
                <a:cs typeface="Calibri"/>
                <a:sym typeface="Calibri"/>
              </a:defRPr>
            </a:lvl1pPr>
          </a:lstStyle>
          <a:p>
            <a:r>
              <a:t>Title Text</a:t>
            </a:r>
          </a:p>
        </p:txBody>
      </p:sp>
      <p:sp>
        <p:nvSpPr>
          <p:cNvPr id="2112" name="Shape 2112"/>
          <p:cNvSpPr>
            <a:spLocks noGrp="1"/>
          </p:cNvSpPr>
          <p:nvPr>
            <p:ph type="body" sz="quarter" idx="1"/>
          </p:nvPr>
        </p:nvSpPr>
        <p:spPr>
          <a:xfrm>
            <a:off x="1371600" y="3886201"/>
            <a:ext cx="6400800" cy="1752601"/>
          </a:xfrm>
          <a:prstGeom prst="rect">
            <a:avLst/>
          </a:prstGeom>
        </p:spPr>
        <p:txBody>
          <a:bodyPr lIns="45710" tIns="45710" rIns="45710" bIns="45710"/>
          <a:lstStyle>
            <a:lvl1pPr marL="0" indent="0" algn="ctr" defTabSz="455612">
              <a:buClrTx/>
              <a:buSzTx/>
              <a:buFontTx/>
              <a:buNone/>
              <a:defRPr>
                <a:solidFill>
                  <a:srgbClr val="888888"/>
                </a:solidFill>
                <a:latin typeface="Calibri"/>
                <a:ea typeface="Calibri"/>
                <a:cs typeface="Calibri"/>
                <a:sym typeface="Calibri"/>
              </a:defRPr>
            </a:lvl1pPr>
            <a:lvl2pPr marL="0" indent="457106" algn="ctr" defTabSz="455612">
              <a:buClrTx/>
              <a:buSzTx/>
              <a:buFontTx/>
              <a:buNone/>
              <a:defRPr>
                <a:solidFill>
                  <a:srgbClr val="888888"/>
                </a:solidFill>
                <a:latin typeface="Calibri"/>
                <a:ea typeface="Calibri"/>
                <a:cs typeface="Calibri"/>
                <a:sym typeface="Calibri"/>
              </a:defRPr>
            </a:lvl2pPr>
            <a:lvl3pPr marL="0" indent="914209" algn="ctr" defTabSz="455612">
              <a:buClrTx/>
              <a:buSzTx/>
              <a:buFontTx/>
              <a:buNone/>
              <a:defRPr>
                <a:solidFill>
                  <a:srgbClr val="888888"/>
                </a:solidFill>
                <a:latin typeface="Calibri"/>
                <a:ea typeface="Calibri"/>
                <a:cs typeface="Calibri"/>
                <a:sym typeface="Calibri"/>
              </a:defRPr>
            </a:lvl3pPr>
            <a:lvl4pPr marL="0" indent="1371316" algn="ctr" defTabSz="455612">
              <a:buClrTx/>
              <a:buSzTx/>
              <a:buFontTx/>
              <a:buNone/>
              <a:defRPr>
                <a:solidFill>
                  <a:srgbClr val="888888"/>
                </a:solidFill>
                <a:latin typeface="Calibri"/>
                <a:ea typeface="Calibri"/>
                <a:cs typeface="Calibri"/>
                <a:sym typeface="Calibri"/>
              </a:defRPr>
            </a:lvl4pPr>
            <a:lvl5pPr marL="0" indent="1828420" algn="ctr" defTabSz="455612">
              <a:buClrTx/>
              <a:buSzTx/>
              <a:buFont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13" name="Shape 2113"/>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120" name="Shape 2120"/>
          <p:cNvSpPr>
            <a:spLocks noGrp="1"/>
          </p:cNvSpPr>
          <p:nvPr>
            <p:ph type="title"/>
          </p:nvPr>
        </p:nvSpPr>
        <p:spPr>
          <a:xfrm>
            <a:off x="457200" y="274638"/>
            <a:ext cx="8229600" cy="1143001"/>
          </a:xfrm>
          <a:prstGeom prst="rect">
            <a:avLst/>
          </a:prstGeom>
        </p:spPr>
        <p:txBody>
          <a:bodyPr lIns="45710" tIns="45710" rIns="45710" bIns="45710"/>
          <a:lstStyle>
            <a:lvl1pPr defTabSz="455612">
              <a:defRPr>
                <a:solidFill>
                  <a:srgbClr val="000000"/>
                </a:solidFill>
                <a:latin typeface="Calibri"/>
                <a:ea typeface="Calibri"/>
                <a:cs typeface="Calibri"/>
                <a:sym typeface="Calibri"/>
              </a:defRPr>
            </a:lvl1pPr>
          </a:lstStyle>
          <a:p>
            <a:r>
              <a:t>Title Text</a:t>
            </a:r>
          </a:p>
        </p:txBody>
      </p:sp>
      <p:sp>
        <p:nvSpPr>
          <p:cNvPr id="2121" name="Shape 2121"/>
          <p:cNvSpPr>
            <a:spLocks noGrp="1"/>
          </p:cNvSpPr>
          <p:nvPr>
            <p:ph type="body" idx="1"/>
          </p:nvPr>
        </p:nvSpPr>
        <p:spPr>
          <a:xfrm>
            <a:off x="457200" y="1600200"/>
            <a:ext cx="8229600" cy="4525963"/>
          </a:xfrm>
          <a:prstGeom prst="rect">
            <a:avLst/>
          </a:prstGeom>
        </p:spPr>
        <p:txBody>
          <a:bodyPr lIns="45710" tIns="45710" rIns="45710" bIns="45710"/>
          <a:lstStyle>
            <a:lvl1pPr marL="341313" indent="-341313" defTabSz="455612">
              <a:buClrTx/>
              <a:buSzPct val="100000"/>
              <a:defRPr>
                <a:latin typeface="Calibri"/>
                <a:ea typeface="Calibri"/>
                <a:cs typeface="Calibri"/>
                <a:sym typeface="Calibri"/>
              </a:defRPr>
            </a:lvl1pPr>
            <a:lvl2pPr marL="781957" indent="-324757" defTabSz="455612">
              <a:buClrTx/>
              <a:buChar char="–"/>
              <a:defRPr>
                <a:latin typeface="Calibri"/>
                <a:ea typeface="Calibri"/>
                <a:cs typeface="Calibri"/>
                <a:sym typeface="Calibri"/>
              </a:defRPr>
            </a:lvl2pPr>
            <a:lvl3pPr marL="1217083" indent="-302683" defTabSz="455612">
              <a:buClrTx/>
              <a:defRPr>
                <a:latin typeface="Calibri"/>
                <a:ea typeface="Calibri"/>
                <a:cs typeface="Calibri"/>
                <a:sym typeface="Calibri"/>
              </a:defRPr>
            </a:lvl3pPr>
            <a:lvl4pPr marL="1734820" indent="-363220" defTabSz="455612">
              <a:buClrTx/>
              <a:buChar char="–"/>
              <a:defRPr>
                <a:latin typeface="Calibri"/>
                <a:ea typeface="Calibri"/>
                <a:cs typeface="Calibri"/>
                <a:sym typeface="Calibri"/>
              </a:defRPr>
            </a:lvl4pPr>
            <a:lvl5pPr marL="2192020" indent="-363220" defTabSz="455612">
              <a:buClrTx/>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22" name="Shape 2122"/>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129" name="Shape 2129"/>
          <p:cNvSpPr>
            <a:spLocks noGrp="1"/>
          </p:cNvSpPr>
          <p:nvPr>
            <p:ph type="title"/>
          </p:nvPr>
        </p:nvSpPr>
        <p:spPr>
          <a:xfrm>
            <a:off x="722312" y="4406901"/>
            <a:ext cx="7772401" cy="1362076"/>
          </a:xfrm>
          <a:prstGeom prst="rect">
            <a:avLst/>
          </a:prstGeom>
        </p:spPr>
        <p:txBody>
          <a:bodyPr lIns="45710" tIns="45710" rIns="45710" bIns="45710" anchor="t"/>
          <a:lstStyle>
            <a:lvl1pPr algn="l" defTabSz="455612">
              <a:defRPr sz="4000" b="1" cap="all">
                <a:solidFill>
                  <a:srgbClr val="000000"/>
                </a:solidFill>
                <a:latin typeface="Calibri"/>
                <a:ea typeface="Calibri"/>
                <a:cs typeface="Calibri"/>
                <a:sym typeface="Calibri"/>
              </a:defRPr>
            </a:lvl1pPr>
          </a:lstStyle>
          <a:p>
            <a:r>
              <a:t>Title Text</a:t>
            </a:r>
          </a:p>
        </p:txBody>
      </p:sp>
      <p:sp>
        <p:nvSpPr>
          <p:cNvPr id="2130" name="Shape 2130"/>
          <p:cNvSpPr>
            <a:spLocks noGrp="1"/>
          </p:cNvSpPr>
          <p:nvPr>
            <p:ph type="body" sz="quarter" idx="1"/>
          </p:nvPr>
        </p:nvSpPr>
        <p:spPr>
          <a:xfrm>
            <a:off x="722312" y="2906715"/>
            <a:ext cx="7772401" cy="1500188"/>
          </a:xfrm>
          <a:prstGeom prst="rect">
            <a:avLst/>
          </a:prstGeom>
        </p:spPr>
        <p:txBody>
          <a:bodyPr lIns="45710" tIns="45710" rIns="45710" bIns="45710" anchor="b"/>
          <a:lstStyle>
            <a:lvl1pPr marL="0" indent="0" defTabSz="455612">
              <a:spcBef>
                <a:spcPts val="400"/>
              </a:spcBef>
              <a:buClrTx/>
              <a:buSzTx/>
              <a:buFontTx/>
              <a:buNone/>
              <a:defRPr sz="2000">
                <a:solidFill>
                  <a:srgbClr val="888888"/>
                </a:solidFill>
                <a:latin typeface="Calibri"/>
                <a:ea typeface="Calibri"/>
                <a:cs typeface="Calibri"/>
                <a:sym typeface="Calibri"/>
              </a:defRPr>
            </a:lvl1pPr>
            <a:lvl2pPr marL="0" indent="457106" defTabSz="455612">
              <a:spcBef>
                <a:spcPts val="400"/>
              </a:spcBef>
              <a:buClrTx/>
              <a:buSzTx/>
              <a:buFontTx/>
              <a:buNone/>
              <a:defRPr sz="2000">
                <a:solidFill>
                  <a:srgbClr val="888888"/>
                </a:solidFill>
                <a:latin typeface="Calibri"/>
                <a:ea typeface="Calibri"/>
                <a:cs typeface="Calibri"/>
                <a:sym typeface="Calibri"/>
              </a:defRPr>
            </a:lvl2pPr>
            <a:lvl3pPr marL="0" indent="914209" defTabSz="455612">
              <a:spcBef>
                <a:spcPts val="400"/>
              </a:spcBef>
              <a:buClrTx/>
              <a:buSzTx/>
              <a:buFontTx/>
              <a:buNone/>
              <a:defRPr sz="2000">
                <a:solidFill>
                  <a:srgbClr val="888888"/>
                </a:solidFill>
                <a:latin typeface="Calibri"/>
                <a:ea typeface="Calibri"/>
                <a:cs typeface="Calibri"/>
                <a:sym typeface="Calibri"/>
              </a:defRPr>
            </a:lvl3pPr>
            <a:lvl4pPr marL="0" indent="1371316" defTabSz="455612">
              <a:spcBef>
                <a:spcPts val="400"/>
              </a:spcBef>
              <a:buClrTx/>
              <a:buSzTx/>
              <a:buFontTx/>
              <a:buNone/>
              <a:defRPr sz="2000">
                <a:solidFill>
                  <a:srgbClr val="888888"/>
                </a:solidFill>
                <a:latin typeface="Calibri"/>
                <a:ea typeface="Calibri"/>
                <a:cs typeface="Calibri"/>
                <a:sym typeface="Calibri"/>
              </a:defRPr>
            </a:lvl4pPr>
            <a:lvl5pPr marL="0" indent="1828420" defTabSz="455612">
              <a:spcBef>
                <a:spcPts val="400"/>
              </a:spcBef>
              <a:buClrTx/>
              <a:buSzTx/>
              <a:buFont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31" name="Shape 2131"/>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138" name="Shape 2138"/>
          <p:cNvSpPr>
            <a:spLocks noGrp="1"/>
          </p:cNvSpPr>
          <p:nvPr>
            <p:ph type="title"/>
          </p:nvPr>
        </p:nvSpPr>
        <p:spPr>
          <a:xfrm>
            <a:off x="457200" y="274638"/>
            <a:ext cx="8229600" cy="1143001"/>
          </a:xfrm>
          <a:prstGeom prst="rect">
            <a:avLst/>
          </a:prstGeom>
        </p:spPr>
        <p:txBody>
          <a:bodyPr lIns="45710" tIns="45710" rIns="45710" bIns="45710"/>
          <a:lstStyle>
            <a:lvl1pPr defTabSz="455612">
              <a:defRPr>
                <a:solidFill>
                  <a:srgbClr val="000000"/>
                </a:solidFill>
                <a:latin typeface="Calibri"/>
                <a:ea typeface="Calibri"/>
                <a:cs typeface="Calibri"/>
                <a:sym typeface="Calibri"/>
              </a:defRPr>
            </a:lvl1pPr>
          </a:lstStyle>
          <a:p>
            <a:r>
              <a:t>Title Text</a:t>
            </a:r>
          </a:p>
        </p:txBody>
      </p:sp>
      <p:sp>
        <p:nvSpPr>
          <p:cNvPr id="2139" name="Shape 2139"/>
          <p:cNvSpPr>
            <a:spLocks noGrp="1"/>
          </p:cNvSpPr>
          <p:nvPr>
            <p:ph type="body" sz="half" idx="1"/>
          </p:nvPr>
        </p:nvSpPr>
        <p:spPr>
          <a:xfrm>
            <a:off x="457200" y="1600202"/>
            <a:ext cx="4038600" cy="4525963"/>
          </a:xfrm>
          <a:prstGeom prst="rect">
            <a:avLst/>
          </a:prstGeom>
        </p:spPr>
        <p:txBody>
          <a:bodyPr lIns="45710" tIns="45710" rIns="45710" bIns="45710"/>
          <a:lstStyle>
            <a:lvl1pPr marL="341313" indent="-341313" defTabSz="455612">
              <a:spcBef>
                <a:spcPts val="600"/>
              </a:spcBef>
              <a:buClrTx/>
              <a:buSzPct val="100000"/>
              <a:defRPr sz="2800">
                <a:latin typeface="Calibri"/>
                <a:ea typeface="Calibri"/>
                <a:cs typeface="Calibri"/>
                <a:sym typeface="Calibri"/>
              </a:defRPr>
            </a:lvl1pPr>
            <a:lvl2pPr marL="788723" indent="-331523" defTabSz="455612">
              <a:spcBef>
                <a:spcPts val="600"/>
              </a:spcBef>
              <a:buClrTx/>
              <a:buChar char="–"/>
              <a:defRPr sz="2800">
                <a:latin typeface="Calibri"/>
                <a:ea typeface="Calibri"/>
                <a:cs typeface="Calibri"/>
                <a:sym typeface="Calibri"/>
              </a:defRPr>
            </a:lvl2pPr>
            <a:lvl3pPr marL="1232218" indent="-317818" defTabSz="455612">
              <a:spcBef>
                <a:spcPts val="600"/>
              </a:spcBef>
              <a:buClrTx/>
              <a:defRPr sz="2800">
                <a:latin typeface="Calibri"/>
                <a:ea typeface="Calibri"/>
                <a:cs typeface="Calibri"/>
                <a:sym typeface="Calibri"/>
              </a:defRPr>
            </a:lvl3pPr>
            <a:lvl4pPr marL="1724731" indent="-353131" defTabSz="455612">
              <a:spcBef>
                <a:spcPts val="600"/>
              </a:spcBef>
              <a:buClrTx/>
              <a:buChar char="–"/>
              <a:defRPr sz="2800">
                <a:latin typeface="Calibri"/>
                <a:ea typeface="Calibri"/>
                <a:cs typeface="Calibri"/>
                <a:sym typeface="Calibri"/>
              </a:defRPr>
            </a:lvl4pPr>
            <a:lvl5pPr marL="2181931" indent="-353131" defTabSz="455612">
              <a:spcBef>
                <a:spcPts val="600"/>
              </a:spcBef>
              <a:buClrTx/>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40" name="Shape 2140"/>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147" name="Shape 2147"/>
          <p:cNvSpPr>
            <a:spLocks noGrp="1"/>
          </p:cNvSpPr>
          <p:nvPr>
            <p:ph type="title"/>
          </p:nvPr>
        </p:nvSpPr>
        <p:spPr>
          <a:xfrm>
            <a:off x="457200" y="274638"/>
            <a:ext cx="8229600" cy="1143001"/>
          </a:xfrm>
          <a:prstGeom prst="rect">
            <a:avLst/>
          </a:prstGeom>
        </p:spPr>
        <p:txBody>
          <a:bodyPr lIns="45710" tIns="45710" rIns="45710" bIns="45710"/>
          <a:lstStyle>
            <a:lvl1pPr defTabSz="455612">
              <a:defRPr>
                <a:solidFill>
                  <a:srgbClr val="000000"/>
                </a:solidFill>
                <a:latin typeface="Calibri"/>
                <a:ea typeface="Calibri"/>
                <a:cs typeface="Calibri"/>
                <a:sym typeface="Calibri"/>
              </a:defRPr>
            </a:lvl1pPr>
          </a:lstStyle>
          <a:p>
            <a:r>
              <a:t>Title Text</a:t>
            </a:r>
          </a:p>
        </p:txBody>
      </p:sp>
      <p:sp>
        <p:nvSpPr>
          <p:cNvPr id="2148" name="Shape 2148"/>
          <p:cNvSpPr>
            <a:spLocks noGrp="1"/>
          </p:cNvSpPr>
          <p:nvPr>
            <p:ph type="body" sz="quarter" idx="1"/>
          </p:nvPr>
        </p:nvSpPr>
        <p:spPr>
          <a:xfrm>
            <a:off x="457200" y="1535113"/>
            <a:ext cx="4040188" cy="639763"/>
          </a:xfrm>
          <a:prstGeom prst="rect">
            <a:avLst/>
          </a:prstGeom>
        </p:spPr>
        <p:txBody>
          <a:bodyPr lIns="45710" tIns="45710" rIns="45710" bIns="45710" anchor="b"/>
          <a:lstStyle>
            <a:lvl1pPr marL="0" indent="0" defTabSz="455612">
              <a:spcBef>
                <a:spcPts val="500"/>
              </a:spcBef>
              <a:buClrTx/>
              <a:buSzTx/>
              <a:buFontTx/>
              <a:buNone/>
              <a:defRPr sz="2400" b="1">
                <a:latin typeface="Calibri"/>
                <a:ea typeface="Calibri"/>
                <a:cs typeface="Calibri"/>
                <a:sym typeface="Calibri"/>
              </a:defRPr>
            </a:lvl1pPr>
            <a:lvl2pPr marL="0" indent="457106" defTabSz="455612">
              <a:spcBef>
                <a:spcPts val="500"/>
              </a:spcBef>
              <a:buClrTx/>
              <a:buSzTx/>
              <a:buFontTx/>
              <a:buNone/>
              <a:defRPr sz="2400" b="1">
                <a:latin typeface="Calibri"/>
                <a:ea typeface="Calibri"/>
                <a:cs typeface="Calibri"/>
                <a:sym typeface="Calibri"/>
              </a:defRPr>
            </a:lvl2pPr>
            <a:lvl3pPr marL="0" indent="914209" defTabSz="455612">
              <a:spcBef>
                <a:spcPts val="500"/>
              </a:spcBef>
              <a:buClrTx/>
              <a:buSzTx/>
              <a:buFontTx/>
              <a:buNone/>
              <a:defRPr sz="2400" b="1">
                <a:latin typeface="Calibri"/>
                <a:ea typeface="Calibri"/>
                <a:cs typeface="Calibri"/>
                <a:sym typeface="Calibri"/>
              </a:defRPr>
            </a:lvl3pPr>
            <a:lvl4pPr marL="0" indent="1371316" defTabSz="455612">
              <a:spcBef>
                <a:spcPts val="500"/>
              </a:spcBef>
              <a:buClrTx/>
              <a:buSzTx/>
              <a:buFontTx/>
              <a:buNone/>
              <a:defRPr sz="2400" b="1">
                <a:latin typeface="Calibri"/>
                <a:ea typeface="Calibri"/>
                <a:cs typeface="Calibri"/>
                <a:sym typeface="Calibri"/>
              </a:defRPr>
            </a:lvl4pPr>
            <a:lvl5pPr marL="0" indent="1828420" defTabSz="455612">
              <a:spcBef>
                <a:spcPts val="500"/>
              </a:spcBef>
              <a:buClrTx/>
              <a:buSzTx/>
              <a:buFont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49" name="Shape 2149"/>
          <p:cNvSpPr>
            <a:spLocks noGrp="1"/>
          </p:cNvSpPr>
          <p:nvPr>
            <p:ph type="body" sz="quarter" idx="13"/>
          </p:nvPr>
        </p:nvSpPr>
        <p:spPr>
          <a:xfrm>
            <a:off x="4645025" y="1535113"/>
            <a:ext cx="4041775" cy="639763"/>
          </a:xfrm>
          <a:prstGeom prst="rect">
            <a:avLst/>
          </a:prstGeom>
        </p:spPr>
        <p:txBody>
          <a:bodyPr anchor="b"/>
          <a:lstStyle/>
          <a:p>
            <a:pPr marL="0" indent="0" defTabSz="455612">
              <a:spcBef>
                <a:spcPts val="500"/>
              </a:spcBef>
              <a:buClrTx/>
              <a:buSzTx/>
              <a:buFontTx/>
              <a:buNone/>
              <a:defRPr sz="2400" b="1">
                <a:latin typeface="Calibri"/>
                <a:ea typeface="Calibri"/>
                <a:cs typeface="Calibri"/>
                <a:sym typeface="Calibri"/>
              </a:defRPr>
            </a:pPr>
            <a:endParaRPr/>
          </a:p>
        </p:txBody>
      </p:sp>
      <p:sp>
        <p:nvSpPr>
          <p:cNvPr id="2150" name="Shape 2150"/>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157" name="Shape 2157"/>
          <p:cNvSpPr>
            <a:spLocks noGrp="1"/>
          </p:cNvSpPr>
          <p:nvPr>
            <p:ph type="title"/>
          </p:nvPr>
        </p:nvSpPr>
        <p:spPr>
          <a:xfrm>
            <a:off x="457200" y="274638"/>
            <a:ext cx="8229600" cy="1143001"/>
          </a:xfrm>
          <a:prstGeom prst="rect">
            <a:avLst/>
          </a:prstGeom>
        </p:spPr>
        <p:txBody>
          <a:bodyPr lIns="45710" tIns="45710" rIns="45710" bIns="45710"/>
          <a:lstStyle>
            <a:lvl1pPr defTabSz="455612">
              <a:defRPr>
                <a:solidFill>
                  <a:srgbClr val="000000"/>
                </a:solidFill>
                <a:latin typeface="Calibri"/>
                <a:ea typeface="Calibri"/>
                <a:cs typeface="Calibri"/>
                <a:sym typeface="Calibri"/>
              </a:defRPr>
            </a:lvl1pPr>
          </a:lstStyle>
          <a:p>
            <a:r>
              <a:t>Title Text</a:t>
            </a:r>
          </a:p>
        </p:txBody>
      </p:sp>
      <p:sp>
        <p:nvSpPr>
          <p:cNvPr id="2158" name="Shape 2158"/>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68" name="Shape 168"/>
          <p:cNvSpPr>
            <a:spLocks noGrp="1"/>
          </p:cNvSpPr>
          <p:nvPr>
            <p:ph type="title"/>
          </p:nvPr>
        </p:nvSpPr>
        <p:spPr>
          <a:xfrm>
            <a:off x="38100" y="609600"/>
            <a:ext cx="9070975" cy="1143000"/>
          </a:xfrm>
          <a:prstGeom prst="rect">
            <a:avLst/>
          </a:prstGeom>
        </p:spPr>
        <p:txBody>
          <a:bodyPr/>
          <a:lstStyle>
            <a:lvl1pPr>
              <a:defRPr>
                <a:solidFill>
                  <a:srgbClr val="000000"/>
                </a:solidFill>
              </a:defRPr>
            </a:lvl1pPr>
          </a:lstStyle>
          <a:p>
            <a:r>
              <a:t>Title Text</a:t>
            </a:r>
          </a:p>
        </p:txBody>
      </p:sp>
      <p:sp>
        <p:nvSpPr>
          <p:cNvPr id="169" name="Shape 169"/>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2165" name="Shape 2165"/>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72" name="Shape 2172"/>
          <p:cNvSpPr>
            <a:spLocks noGrp="1"/>
          </p:cNvSpPr>
          <p:nvPr>
            <p:ph type="title"/>
          </p:nvPr>
        </p:nvSpPr>
        <p:spPr>
          <a:xfrm>
            <a:off x="457201" y="273050"/>
            <a:ext cx="3008315" cy="1162050"/>
          </a:xfrm>
          <a:prstGeom prst="rect">
            <a:avLst/>
          </a:prstGeom>
        </p:spPr>
        <p:txBody>
          <a:bodyPr lIns="45710" tIns="45710" rIns="45710" bIns="45710" anchor="b"/>
          <a:lstStyle>
            <a:lvl1pPr algn="l" defTabSz="455612">
              <a:defRPr sz="2000" b="1">
                <a:solidFill>
                  <a:srgbClr val="000000"/>
                </a:solidFill>
                <a:latin typeface="Calibri"/>
                <a:ea typeface="Calibri"/>
                <a:cs typeface="Calibri"/>
                <a:sym typeface="Calibri"/>
              </a:defRPr>
            </a:lvl1pPr>
          </a:lstStyle>
          <a:p>
            <a:r>
              <a:t>Title Text</a:t>
            </a:r>
          </a:p>
        </p:txBody>
      </p:sp>
      <p:sp>
        <p:nvSpPr>
          <p:cNvPr id="2173" name="Shape 2173"/>
          <p:cNvSpPr>
            <a:spLocks noGrp="1"/>
          </p:cNvSpPr>
          <p:nvPr>
            <p:ph type="body" idx="1"/>
          </p:nvPr>
        </p:nvSpPr>
        <p:spPr>
          <a:xfrm>
            <a:off x="3575051" y="273052"/>
            <a:ext cx="5111751" cy="5853113"/>
          </a:xfrm>
          <a:prstGeom prst="rect">
            <a:avLst/>
          </a:prstGeom>
        </p:spPr>
        <p:txBody>
          <a:bodyPr lIns="45710" tIns="45710" rIns="45710" bIns="45710"/>
          <a:lstStyle>
            <a:lvl1pPr marL="341313" indent="-341313" defTabSz="455612">
              <a:buClrTx/>
              <a:buSzPct val="100000"/>
              <a:defRPr>
                <a:latin typeface="Calibri"/>
                <a:ea typeface="Calibri"/>
                <a:cs typeface="Calibri"/>
                <a:sym typeface="Calibri"/>
              </a:defRPr>
            </a:lvl1pPr>
            <a:lvl2pPr marL="781957" indent="-324757" defTabSz="455612">
              <a:buClrTx/>
              <a:buChar char="–"/>
              <a:defRPr>
                <a:latin typeface="Calibri"/>
                <a:ea typeface="Calibri"/>
                <a:cs typeface="Calibri"/>
                <a:sym typeface="Calibri"/>
              </a:defRPr>
            </a:lvl2pPr>
            <a:lvl3pPr marL="1217083" indent="-302683" defTabSz="455612">
              <a:buClrTx/>
              <a:defRPr>
                <a:latin typeface="Calibri"/>
                <a:ea typeface="Calibri"/>
                <a:cs typeface="Calibri"/>
                <a:sym typeface="Calibri"/>
              </a:defRPr>
            </a:lvl3pPr>
            <a:lvl4pPr marL="1734820" indent="-363220" defTabSz="455612">
              <a:buClrTx/>
              <a:buChar char="–"/>
              <a:defRPr>
                <a:latin typeface="Calibri"/>
                <a:ea typeface="Calibri"/>
                <a:cs typeface="Calibri"/>
                <a:sym typeface="Calibri"/>
              </a:defRPr>
            </a:lvl4pPr>
            <a:lvl5pPr marL="2192020" indent="-363220" defTabSz="455612">
              <a:buClrTx/>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74" name="Shape 2174"/>
          <p:cNvSpPr>
            <a:spLocks noGrp="1"/>
          </p:cNvSpPr>
          <p:nvPr>
            <p:ph type="body" sz="half" idx="13"/>
          </p:nvPr>
        </p:nvSpPr>
        <p:spPr>
          <a:xfrm>
            <a:off x="457201" y="1435102"/>
            <a:ext cx="3008315" cy="4691063"/>
          </a:xfrm>
          <a:prstGeom prst="rect">
            <a:avLst/>
          </a:prstGeom>
        </p:spPr>
        <p:txBody>
          <a:bodyPr/>
          <a:lstStyle/>
          <a:p>
            <a:pPr marL="0" indent="0" defTabSz="455612">
              <a:spcBef>
                <a:spcPts val="300"/>
              </a:spcBef>
              <a:buClrTx/>
              <a:buSzTx/>
              <a:buFontTx/>
              <a:buNone/>
              <a:defRPr sz="1400">
                <a:latin typeface="Calibri"/>
                <a:ea typeface="Calibri"/>
                <a:cs typeface="Calibri"/>
                <a:sym typeface="Calibri"/>
              </a:defRPr>
            </a:pPr>
            <a:endParaRPr/>
          </a:p>
        </p:txBody>
      </p:sp>
      <p:sp>
        <p:nvSpPr>
          <p:cNvPr id="2175" name="Shape 2175"/>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82" name="Shape 2182"/>
          <p:cNvSpPr>
            <a:spLocks noGrp="1"/>
          </p:cNvSpPr>
          <p:nvPr>
            <p:ph type="title"/>
          </p:nvPr>
        </p:nvSpPr>
        <p:spPr>
          <a:xfrm>
            <a:off x="1792288" y="4800600"/>
            <a:ext cx="5486401" cy="566738"/>
          </a:xfrm>
          <a:prstGeom prst="rect">
            <a:avLst/>
          </a:prstGeom>
        </p:spPr>
        <p:txBody>
          <a:bodyPr lIns="45710" tIns="45710" rIns="45710" bIns="45710" anchor="b"/>
          <a:lstStyle>
            <a:lvl1pPr algn="l" defTabSz="455612">
              <a:defRPr sz="2000" b="1">
                <a:solidFill>
                  <a:srgbClr val="000000"/>
                </a:solidFill>
                <a:latin typeface="Calibri"/>
                <a:ea typeface="Calibri"/>
                <a:cs typeface="Calibri"/>
                <a:sym typeface="Calibri"/>
              </a:defRPr>
            </a:lvl1pPr>
          </a:lstStyle>
          <a:p>
            <a:r>
              <a:t>Title Text</a:t>
            </a:r>
          </a:p>
        </p:txBody>
      </p:sp>
      <p:sp>
        <p:nvSpPr>
          <p:cNvPr id="2183" name="Shape 218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184" name="Shape 2184"/>
          <p:cNvSpPr>
            <a:spLocks noGrp="1"/>
          </p:cNvSpPr>
          <p:nvPr>
            <p:ph type="body" sz="quarter" idx="1"/>
          </p:nvPr>
        </p:nvSpPr>
        <p:spPr>
          <a:xfrm>
            <a:off x="1792288" y="5367337"/>
            <a:ext cx="5486401" cy="804863"/>
          </a:xfrm>
          <a:prstGeom prst="rect">
            <a:avLst/>
          </a:prstGeom>
        </p:spPr>
        <p:txBody>
          <a:bodyPr lIns="45710" tIns="45710" rIns="45710" bIns="45710"/>
          <a:lstStyle>
            <a:lvl1pPr marL="0" indent="0" defTabSz="455612">
              <a:spcBef>
                <a:spcPts val="300"/>
              </a:spcBef>
              <a:buClrTx/>
              <a:buSzTx/>
              <a:buFontTx/>
              <a:buNone/>
              <a:defRPr sz="1400">
                <a:latin typeface="Calibri"/>
                <a:ea typeface="Calibri"/>
                <a:cs typeface="Calibri"/>
                <a:sym typeface="Calibri"/>
              </a:defRPr>
            </a:lvl1pPr>
            <a:lvl2pPr marL="0" indent="457106" defTabSz="455612">
              <a:spcBef>
                <a:spcPts val="300"/>
              </a:spcBef>
              <a:buClrTx/>
              <a:buSzTx/>
              <a:buFontTx/>
              <a:buNone/>
              <a:defRPr sz="1400">
                <a:latin typeface="Calibri"/>
                <a:ea typeface="Calibri"/>
                <a:cs typeface="Calibri"/>
                <a:sym typeface="Calibri"/>
              </a:defRPr>
            </a:lvl2pPr>
            <a:lvl3pPr marL="0" indent="914209" defTabSz="455612">
              <a:spcBef>
                <a:spcPts val="300"/>
              </a:spcBef>
              <a:buClrTx/>
              <a:buSzTx/>
              <a:buFontTx/>
              <a:buNone/>
              <a:defRPr sz="1400">
                <a:latin typeface="Calibri"/>
                <a:ea typeface="Calibri"/>
                <a:cs typeface="Calibri"/>
                <a:sym typeface="Calibri"/>
              </a:defRPr>
            </a:lvl3pPr>
            <a:lvl4pPr marL="0" indent="1371316" defTabSz="455612">
              <a:spcBef>
                <a:spcPts val="300"/>
              </a:spcBef>
              <a:buClrTx/>
              <a:buSzTx/>
              <a:buFontTx/>
              <a:buNone/>
              <a:defRPr sz="1400">
                <a:latin typeface="Calibri"/>
                <a:ea typeface="Calibri"/>
                <a:cs typeface="Calibri"/>
                <a:sym typeface="Calibri"/>
              </a:defRPr>
            </a:lvl4pPr>
            <a:lvl5pPr marL="0" indent="1828420" defTabSz="455612">
              <a:spcBef>
                <a:spcPts val="300"/>
              </a:spcBef>
              <a:buClrTx/>
              <a:buSzTx/>
              <a:buFont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85" name="Shape 2185"/>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chemeClr val="accent3">
            <a:lumOff val="44000"/>
          </a:schemeClr>
        </a:solidFill>
        <a:effectLst/>
      </p:bgPr>
    </p:bg>
    <p:spTree>
      <p:nvGrpSpPr>
        <p:cNvPr id="1" name=""/>
        <p:cNvGrpSpPr/>
        <p:nvPr/>
      </p:nvGrpSpPr>
      <p:grpSpPr>
        <a:xfrm>
          <a:off x="0" y="0"/>
          <a:ext cx="0" cy="0"/>
          <a:chOff x="0" y="0"/>
          <a:chExt cx="0" cy="0"/>
        </a:xfrm>
      </p:grpSpPr>
      <p:sp>
        <p:nvSpPr>
          <p:cNvPr id="2192" name="Shape 2192"/>
          <p:cNvSpPr>
            <a:spLocks noGrp="1"/>
          </p:cNvSpPr>
          <p:nvPr>
            <p:ph type="title"/>
          </p:nvPr>
        </p:nvSpPr>
        <p:spPr>
          <a:xfrm>
            <a:off x="457200" y="274638"/>
            <a:ext cx="8229600" cy="1143001"/>
          </a:xfrm>
          <a:prstGeom prst="rect">
            <a:avLst/>
          </a:prstGeom>
        </p:spPr>
        <p:txBody>
          <a:bodyPr lIns="45710" tIns="45710" rIns="45710" bIns="45710"/>
          <a:lstStyle>
            <a:lvl1pPr defTabSz="455612">
              <a:defRPr>
                <a:solidFill>
                  <a:srgbClr val="000000"/>
                </a:solidFill>
                <a:latin typeface="Calibri"/>
                <a:ea typeface="Calibri"/>
                <a:cs typeface="Calibri"/>
                <a:sym typeface="Calibri"/>
              </a:defRPr>
            </a:lvl1pPr>
          </a:lstStyle>
          <a:p>
            <a:r>
              <a:t>Title Text</a:t>
            </a:r>
          </a:p>
        </p:txBody>
      </p:sp>
      <p:sp>
        <p:nvSpPr>
          <p:cNvPr id="2193" name="Shape 2193"/>
          <p:cNvSpPr>
            <a:spLocks noGrp="1"/>
          </p:cNvSpPr>
          <p:nvPr>
            <p:ph type="body" idx="1"/>
          </p:nvPr>
        </p:nvSpPr>
        <p:spPr>
          <a:xfrm>
            <a:off x="457200" y="1600200"/>
            <a:ext cx="8229600" cy="4525963"/>
          </a:xfrm>
          <a:prstGeom prst="rect">
            <a:avLst/>
          </a:prstGeom>
        </p:spPr>
        <p:txBody>
          <a:bodyPr lIns="45710" tIns="45710" rIns="45710" bIns="45710"/>
          <a:lstStyle>
            <a:lvl1pPr marL="341313" indent="-341313" defTabSz="455612">
              <a:buClrTx/>
              <a:buSzPct val="100000"/>
              <a:defRPr>
                <a:latin typeface="Calibri"/>
                <a:ea typeface="Calibri"/>
                <a:cs typeface="Calibri"/>
                <a:sym typeface="Calibri"/>
              </a:defRPr>
            </a:lvl1pPr>
            <a:lvl2pPr marL="781957" indent="-324757" defTabSz="455612">
              <a:buClrTx/>
              <a:buChar char="–"/>
              <a:defRPr>
                <a:latin typeface="Calibri"/>
                <a:ea typeface="Calibri"/>
                <a:cs typeface="Calibri"/>
                <a:sym typeface="Calibri"/>
              </a:defRPr>
            </a:lvl2pPr>
            <a:lvl3pPr marL="1217083" indent="-302683" defTabSz="455612">
              <a:buClrTx/>
              <a:defRPr>
                <a:latin typeface="Calibri"/>
                <a:ea typeface="Calibri"/>
                <a:cs typeface="Calibri"/>
                <a:sym typeface="Calibri"/>
              </a:defRPr>
            </a:lvl3pPr>
            <a:lvl4pPr marL="1734820" indent="-363220" defTabSz="455612">
              <a:buClrTx/>
              <a:buChar char="–"/>
              <a:defRPr>
                <a:latin typeface="Calibri"/>
                <a:ea typeface="Calibri"/>
                <a:cs typeface="Calibri"/>
                <a:sym typeface="Calibri"/>
              </a:defRPr>
            </a:lvl4pPr>
            <a:lvl5pPr marL="2192020" indent="-363220" defTabSz="455612">
              <a:buClrTx/>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94" name="Shape 2194"/>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chemeClr val="accent3">
            <a:lumOff val="44000"/>
          </a:schemeClr>
        </a:solidFill>
        <a:effectLst/>
      </p:bgPr>
    </p:bg>
    <p:spTree>
      <p:nvGrpSpPr>
        <p:cNvPr id="1" name=""/>
        <p:cNvGrpSpPr/>
        <p:nvPr/>
      </p:nvGrpSpPr>
      <p:grpSpPr>
        <a:xfrm>
          <a:off x="0" y="0"/>
          <a:ext cx="0" cy="0"/>
          <a:chOff x="0" y="0"/>
          <a:chExt cx="0" cy="0"/>
        </a:xfrm>
      </p:grpSpPr>
      <p:sp>
        <p:nvSpPr>
          <p:cNvPr id="2201" name="Shape 2201"/>
          <p:cNvSpPr>
            <a:spLocks noGrp="1"/>
          </p:cNvSpPr>
          <p:nvPr>
            <p:ph type="title"/>
          </p:nvPr>
        </p:nvSpPr>
        <p:spPr>
          <a:xfrm>
            <a:off x="6629400" y="274639"/>
            <a:ext cx="2057401" cy="5851526"/>
          </a:xfrm>
          <a:prstGeom prst="rect">
            <a:avLst/>
          </a:prstGeom>
        </p:spPr>
        <p:txBody>
          <a:bodyPr lIns="45710" tIns="45710" rIns="45710" bIns="45710"/>
          <a:lstStyle>
            <a:lvl1pPr defTabSz="455612">
              <a:defRPr>
                <a:solidFill>
                  <a:srgbClr val="000000"/>
                </a:solidFill>
                <a:latin typeface="Calibri"/>
                <a:ea typeface="Calibri"/>
                <a:cs typeface="Calibri"/>
                <a:sym typeface="Calibri"/>
              </a:defRPr>
            </a:lvl1pPr>
          </a:lstStyle>
          <a:p>
            <a:r>
              <a:t>Title Text</a:t>
            </a:r>
          </a:p>
        </p:txBody>
      </p:sp>
      <p:sp>
        <p:nvSpPr>
          <p:cNvPr id="2202" name="Shape 2202"/>
          <p:cNvSpPr>
            <a:spLocks noGrp="1"/>
          </p:cNvSpPr>
          <p:nvPr>
            <p:ph type="body" idx="1"/>
          </p:nvPr>
        </p:nvSpPr>
        <p:spPr>
          <a:xfrm>
            <a:off x="457200" y="274639"/>
            <a:ext cx="6019800" cy="5851526"/>
          </a:xfrm>
          <a:prstGeom prst="rect">
            <a:avLst/>
          </a:prstGeom>
        </p:spPr>
        <p:txBody>
          <a:bodyPr lIns="45710" tIns="45710" rIns="45710" bIns="45710"/>
          <a:lstStyle>
            <a:lvl1pPr marL="341313" indent="-341313" defTabSz="455612">
              <a:buClrTx/>
              <a:buSzPct val="100000"/>
              <a:defRPr>
                <a:latin typeface="Calibri"/>
                <a:ea typeface="Calibri"/>
                <a:cs typeface="Calibri"/>
                <a:sym typeface="Calibri"/>
              </a:defRPr>
            </a:lvl1pPr>
            <a:lvl2pPr marL="781957" indent="-324757" defTabSz="455612">
              <a:buClrTx/>
              <a:buChar char="–"/>
              <a:defRPr>
                <a:latin typeface="Calibri"/>
                <a:ea typeface="Calibri"/>
                <a:cs typeface="Calibri"/>
                <a:sym typeface="Calibri"/>
              </a:defRPr>
            </a:lvl2pPr>
            <a:lvl3pPr marL="1217083" indent="-302683" defTabSz="455612">
              <a:buClrTx/>
              <a:defRPr>
                <a:latin typeface="Calibri"/>
                <a:ea typeface="Calibri"/>
                <a:cs typeface="Calibri"/>
                <a:sym typeface="Calibri"/>
              </a:defRPr>
            </a:lvl3pPr>
            <a:lvl4pPr marL="1734820" indent="-363220" defTabSz="455612">
              <a:buClrTx/>
              <a:buChar char="–"/>
              <a:defRPr>
                <a:latin typeface="Calibri"/>
                <a:ea typeface="Calibri"/>
                <a:cs typeface="Calibri"/>
                <a:sym typeface="Calibri"/>
              </a:defRPr>
            </a:lvl4pPr>
            <a:lvl5pPr marL="2192020" indent="-363220" defTabSz="455612">
              <a:buClrTx/>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03" name="Shape 2203"/>
          <p:cNvSpPr>
            <a:spLocks noGrp="1"/>
          </p:cNvSpPr>
          <p:nvPr>
            <p:ph type="sldNum" sz="quarter" idx="2"/>
          </p:nvPr>
        </p:nvSpPr>
        <p:spPr>
          <a:xfrm>
            <a:off x="8422836" y="6404301"/>
            <a:ext cx="263965" cy="269223"/>
          </a:xfrm>
          <a:prstGeom prst="rect">
            <a:avLst/>
          </a:prstGeom>
        </p:spPr>
        <p:txBody>
          <a:bodyPr lIns="45710" tIns="45710" rIns="45710" bIns="45710" anchor="ctr"/>
          <a:lstStyle>
            <a:lvl1pPr defTabSz="45720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249" name="Group 2249"/>
          <p:cNvGrpSpPr/>
          <p:nvPr/>
        </p:nvGrpSpPr>
        <p:grpSpPr>
          <a:xfrm>
            <a:off x="-1" y="-1"/>
            <a:ext cx="9145589" cy="6856415"/>
            <a:chOff x="0" y="0"/>
            <a:chExt cx="9145587" cy="6856413"/>
          </a:xfrm>
        </p:grpSpPr>
        <p:sp>
          <p:nvSpPr>
            <p:cNvPr id="2210" name="Shape 2210"/>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11" name="Shape 2211"/>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12" name="Shape 2212"/>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13" name="Shape 2213"/>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14" name="Shape 2214"/>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15" name="Shape 2215"/>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16" name="Shape 2216"/>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17" name="Shape 2217"/>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18" name="Shape 2218"/>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19" name="Shape 2219"/>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20" name="Shape 2220"/>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21" name="Shape 2221"/>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22" name="Shape 2222"/>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23" name="Shape 2223"/>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24" name="Shape 2224"/>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25" name="Shape 2225"/>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26" name="Shape 2226"/>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27" name="Shape 2227"/>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28" name="Shape 2228"/>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29" name="Shape 2229"/>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30" name="Shape 2230"/>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31" name="Shape 2231"/>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32" name="Shape 2232"/>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33" name="Shape 2233"/>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34" name="Shape 2234"/>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35" name="Shape 2235"/>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36" name="Shape 2236"/>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37" name="Shape 2237"/>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38" name="Shape 2238"/>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39" name="Shape 2239"/>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40" name="Shape 2240"/>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41" name="Shape 2241"/>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42" name="Shape 2242"/>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43" name="Shape 2243"/>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44" name="Shape 2244"/>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45" name="Shape 2245"/>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248" name="Group 2248"/>
            <p:cNvGrpSpPr/>
            <p:nvPr/>
          </p:nvGrpSpPr>
          <p:grpSpPr>
            <a:xfrm>
              <a:off x="-1" y="2590800"/>
              <a:ext cx="9140826" cy="2949576"/>
              <a:chOff x="0" y="0"/>
              <a:chExt cx="9140824" cy="2949575"/>
            </a:xfrm>
          </p:grpSpPr>
          <p:sp>
            <p:nvSpPr>
              <p:cNvPr id="2246" name="Shape 2246"/>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47" name="Shape 2247"/>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250" name="Shape 2250"/>
          <p:cNvSpPr>
            <a:spLocks noGrp="1"/>
          </p:cNvSpPr>
          <p:nvPr>
            <p:ph type="title"/>
          </p:nvPr>
        </p:nvSpPr>
        <p:spPr>
          <a:xfrm>
            <a:off x="457200" y="1600200"/>
            <a:ext cx="8229600" cy="1828800"/>
          </a:xfrm>
          <a:prstGeom prst="rect">
            <a:avLst/>
          </a:prstGeom>
        </p:spPr>
        <p:txBody>
          <a:bodyPr/>
          <a:lstStyle>
            <a:lvl1pPr>
              <a:defRPr sz="4800">
                <a:effectLst>
                  <a:outerShdw blurRad="38100" dist="38100" dir="2700000" rotWithShape="0">
                    <a:srgbClr val="000000"/>
                  </a:outerShdw>
                </a:effectLst>
              </a:defRPr>
            </a:lvl1pPr>
          </a:lstStyle>
          <a:p>
            <a:r>
              <a:t>Title Text</a:t>
            </a:r>
          </a:p>
        </p:txBody>
      </p:sp>
      <p:sp>
        <p:nvSpPr>
          <p:cNvPr id="2251" name="Shape 2251"/>
          <p:cNvSpPr>
            <a:spLocks noGrp="1"/>
          </p:cNvSpPr>
          <p:nvPr>
            <p:ph type="body" sz="quarter" idx="1"/>
          </p:nvPr>
        </p:nvSpPr>
        <p:spPr>
          <a:xfrm>
            <a:off x="1371600" y="3886200"/>
            <a:ext cx="6400800" cy="1752600"/>
          </a:xfrm>
          <a:prstGeom prst="rect">
            <a:avLst/>
          </a:prstGeom>
        </p:spPr>
        <p:txBody>
          <a:bodyPr/>
          <a:lstStyle>
            <a:lvl1pPr marL="0" indent="0" algn="ctr">
              <a:spcBef>
                <a:spcPts val="800"/>
              </a:spcBef>
              <a:buClrTx/>
              <a:buSzTx/>
              <a:buFont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buClrTx/>
              <a:buFontTx/>
              <a:buChar char="–"/>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ClrTx/>
              <a:buSzPct val="90000"/>
              <a:buFontTx/>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buClrTx/>
              <a:buFontTx/>
              <a:buChar char="–"/>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ClrTx/>
              <a:buSzPct val="90000"/>
              <a:buFontTx/>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52" name="Shape 2252"/>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298" name="Group 2298"/>
          <p:cNvGrpSpPr/>
          <p:nvPr/>
        </p:nvGrpSpPr>
        <p:grpSpPr>
          <a:xfrm>
            <a:off x="-1" y="-1"/>
            <a:ext cx="9145589" cy="6856415"/>
            <a:chOff x="0" y="0"/>
            <a:chExt cx="9145587" cy="6856413"/>
          </a:xfrm>
        </p:grpSpPr>
        <p:sp>
          <p:nvSpPr>
            <p:cNvPr id="2259" name="Shape 2259"/>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60" name="Shape 2260"/>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61" name="Shape 2261"/>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62" name="Shape 2262"/>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63" name="Shape 2263"/>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64" name="Shape 2264"/>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65" name="Shape 2265"/>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66" name="Shape 2266"/>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67" name="Shape 2267"/>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68" name="Shape 2268"/>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69" name="Shape 2269"/>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70" name="Shape 2270"/>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71" name="Shape 2271"/>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72" name="Shape 2272"/>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73" name="Shape 2273"/>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74" name="Shape 2274"/>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75" name="Shape 2275"/>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76" name="Shape 2276"/>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77" name="Shape 2277"/>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78" name="Shape 2278"/>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79" name="Shape 2279"/>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80" name="Shape 2280"/>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81" name="Shape 2281"/>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82" name="Shape 2282"/>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83" name="Shape 2283"/>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84" name="Shape 2284"/>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85" name="Shape 2285"/>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86" name="Shape 2286"/>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287" name="Shape 2287"/>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88" name="Shape 2288"/>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89" name="Shape 2289"/>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90" name="Shape 2290"/>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91" name="Shape 2291"/>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92" name="Shape 2292"/>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93" name="Shape 2293"/>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94" name="Shape 2294"/>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297" name="Group 2297"/>
            <p:cNvGrpSpPr/>
            <p:nvPr/>
          </p:nvGrpSpPr>
          <p:grpSpPr>
            <a:xfrm>
              <a:off x="-1" y="2590800"/>
              <a:ext cx="9140826" cy="2949576"/>
              <a:chOff x="0" y="0"/>
              <a:chExt cx="9140824" cy="2949575"/>
            </a:xfrm>
          </p:grpSpPr>
          <p:sp>
            <p:nvSpPr>
              <p:cNvPr id="2295" name="Shape 2295"/>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296" name="Shape 2296"/>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299" name="Shape 2299"/>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2300" name="Shape 2300"/>
          <p:cNvSpPr>
            <a:spLocks noGrp="1"/>
          </p:cNvSpPr>
          <p:nvPr>
            <p:ph type="body" idx="1"/>
          </p:nvPr>
        </p:nvSpPr>
        <p:spPr>
          <a:xfrm>
            <a:off x="457200" y="1600200"/>
            <a:ext cx="8229600" cy="4530725"/>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01" name="Shape 2301"/>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347" name="Group 2347"/>
          <p:cNvGrpSpPr/>
          <p:nvPr/>
        </p:nvGrpSpPr>
        <p:grpSpPr>
          <a:xfrm>
            <a:off x="-1" y="-1"/>
            <a:ext cx="9145589" cy="6856415"/>
            <a:chOff x="0" y="0"/>
            <a:chExt cx="9145587" cy="6856413"/>
          </a:xfrm>
        </p:grpSpPr>
        <p:sp>
          <p:nvSpPr>
            <p:cNvPr id="2308" name="Shape 2308"/>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09" name="Shape 2309"/>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10" name="Shape 2310"/>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11" name="Shape 2311"/>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12" name="Shape 2312"/>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13" name="Shape 2313"/>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14" name="Shape 2314"/>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15" name="Shape 2315"/>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16" name="Shape 2316"/>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17" name="Shape 2317"/>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18" name="Shape 2318"/>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19" name="Shape 2319"/>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20" name="Shape 2320"/>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21" name="Shape 2321"/>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22" name="Shape 2322"/>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23" name="Shape 2323"/>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24" name="Shape 2324"/>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25" name="Shape 2325"/>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26" name="Shape 2326"/>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27" name="Shape 2327"/>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28" name="Shape 2328"/>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29" name="Shape 2329"/>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30" name="Shape 2330"/>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31" name="Shape 2331"/>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32" name="Shape 2332"/>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33" name="Shape 2333"/>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34" name="Shape 2334"/>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35" name="Shape 2335"/>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36" name="Shape 2336"/>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37" name="Shape 2337"/>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38" name="Shape 2338"/>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39" name="Shape 2339"/>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40" name="Shape 2340"/>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41" name="Shape 2341"/>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42" name="Shape 2342"/>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43" name="Shape 2343"/>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346" name="Group 2346"/>
            <p:cNvGrpSpPr/>
            <p:nvPr/>
          </p:nvGrpSpPr>
          <p:grpSpPr>
            <a:xfrm>
              <a:off x="-1" y="2590800"/>
              <a:ext cx="9140826" cy="2949576"/>
              <a:chOff x="0" y="0"/>
              <a:chExt cx="9140824" cy="2949575"/>
            </a:xfrm>
          </p:grpSpPr>
          <p:sp>
            <p:nvSpPr>
              <p:cNvPr id="2344" name="Shape 2344"/>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45" name="Shape 2345"/>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348" name="Shape 2348"/>
          <p:cNvSpPr>
            <a:spLocks noGrp="1"/>
          </p:cNvSpPr>
          <p:nvPr>
            <p:ph type="title"/>
          </p:nvPr>
        </p:nvSpPr>
        <p:spPr>
          <a:xfrm>
            <a:off x="722312" y="4406900"/>
            <a:ext cx="7772401" cy="1362075"/>
          </a:xfrm>
          <a:prstGeom prst="rect">
            <a:avLst/>
          </a:prstGeom>
        </p:spPr>
        <p:txBody>
          <a:bodyPr anchor="t"/>
          <a:lstStyle>
            <a:lvl1pPr algn="l">
              <a:defRPr sz="4000" b="1" cap="all">
                <a:effectLst>
                  <a:outerShdw blurRad="38100" dist="38100" dir="2700000" rotWithShape="0">
                    <a:srgbClr val="000000"/>
                  </a:outerShdw>
                </a:effectLst>
              </a:defRPr>
            </a:lvl1pPr>
          </a:lstStyle>
          <a:p>
            <a:r>
              <a:t>Title Text</a:t>
            </a:r>
          </a:p>
        </p:txBody>
      </p:sp>
      <p:sp>
        <p:nvSpPr>
          <p:cNvPr id="2349" name="Shape 2349"/>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ClrTx/>
              <a:buSzTx/>
              <a:buFont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ClrTx/>
              <a:buSzTx/>
              <a:buFont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ClrTx/>
              <a:buSzTx/>
              <a:buFont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ClrTx/>
              <a:buSzTx/>
              <a:buFont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50" name="Shape 2350"/>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396" name="Group 2396"/>
          <p:cNvGrpSpPr/>
          <p:nvPr/>
        </p:nvGrpSpPr>
        <p:grpSpPr>
          <a:xfrm>
            <a:off x="-1" y="-1"/>
            <a:ext cx="9145589" cy="6856415"/>
            <a:chOff x="0" y="0"/>
            <a:chExt cx="9145587" cy="6856413"/>
          </a:xfrm>
        </p:grpSpPr>
        <p:sp>
          <p:nvSpPr>
            <p:cNvPr id="2357" name="Shape 2357"/>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58" name="Shape 2358"/>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59" name="Shape 2359"/>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60" name="Shape 2360"/>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61" name="Shape 2361"/>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62" name="Shape 2362"/>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63" name="Shape 2363"/>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64" name="Shape 2364"/>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65" name="Shape 2365"/>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66" name="Shape 2366"/>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67" name="Shape 2367"/>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68" name="Shape 2368"/>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69" name="Shape 2369"/>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70" name="Shape 2370"/>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71" name="Shape 2371"/>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72" name="Shape 2372"/>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73" name="Shape 2373"/>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74" name="Shape 2374"/>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75" name="Shape 2375"/>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76" name="Shape 2376"/>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77" name="Shape 2377"/>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78" name="Shape 2378"/>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79" name="Shape 2379"/>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80" name="Shape 2380"/>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81" name="Shape 2381"/>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82" name="Shape 2382"/>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83" name="Shape 2383"/>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84" name="Shape 2384"/>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385" name="Shape 2385"/>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86" name="Shape 2386"/>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87" name="Shape 2387"/>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88" name="Shape 2388"/>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89" name="Shape 2389"/>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90" name="Shape 2390"/>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91" name="Shape 2391"/>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92" name="Shape 2392"/>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395" name="Group 2395"/>
            <p:cNvGrpSpPr/>
            <p:nvPr/>
          </p:nvGrpSpPr>
          <p:grpSpPr>
            <a:xfrm>
              <a:off x="-1" y="2590800"/>
              <a:ext cx="9140826" cy="2949576"/>
              <a:chOff x="0" y="0"/>
              <a:chExt cx="9140824" cy="2949575"/>
            </a:xfrm>
          </p:grpSpPr>
          <p:sp>
            <p:nvSpPr>
              <p:cNvPr id="2393" name="Shape 2393"/>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394" name="Shape 2394"/>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397" name="Shape 2397"/>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2398" name="Shape 2398"/>
          <p:cNvSpPr>
            <a:spLocks noGrp="1"/>
          </p:cNvSpPr>
          <p:nvPr>
            <p:ph type="body" sz="half" idx="1"/>
          </p:nvPr>
        </p:nvSpPr>
        <p:spPr>
          <a:xfrm>
            <a:off x="457200" y="1600200"/>
            <a:ext cx="4038600" cy="4530725"/>
          </a:xfrm>
          <a:prstGeom prst="rect">
            <a:avLst/>
          </a:prstGeom>
        </p:spPr>
        <p:txBody>
          <a:bodyPr/>
          <a:lstStyle>
            <a:lvl1pPr>
              <a:spcBef>
                <a:spcPts val="600"/>
              </a:spcBef>
              <a:buClrTx/>
              <a:buSzPct val="90000"/>
              <a:buFontTx/>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Tx/>
              <a:buFontTx/>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Tx/>
              <a:buSzPct val="90000"/>
              <a:buFontTx/>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Tx/>
              <a:buFontTx/>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Tx/>
              <a:buSzPct val="90000"/>
              <a:buFontTx/>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99" name="Shape 2399"/>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445" name="Group 2445"/>
          <p:cNvGrpSpPr/>
          <p:nvPr/>
        </p:nvGrpSpPr>
        <p:grpSpPr>
          <a:xfrm>
            <a:off x="-1" y="-1"/>
            <a:ext cx="9145589" cy="6856415"/>
            <a:chOff x="0" y="0"/>
            <a:chExt cx="9145587" cy="6856413"/>
          </a:xfrm>
        </p:grpSpPr>
        <p:sp>
          <p:nvSpPr>
            <p:cNvPr id="2406" name="Shape 2406"/>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07" name="Shape 2407"/>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08" name="Shape 2408"/>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09" name="Shape 2409"/>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10" name="Shape 2410"/>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11" name="Shape 2411"/>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12" name="Shape 2412"/>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13" name="Shape 2413"/>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14" name="Shape 2414"/>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15" name="Shape 2415"/>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16" name="Shape 2416"/>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17" name="Shape 2417"/>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18" name="Shape 2418"/>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19" name="Shape 2419"/>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20" name="Shape 2420"/>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21" name="Shape 2421"/>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22" name="Shape 2422"/>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23" name="Shape 2423"/>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24" name="Shape 2424"/>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25" name="Shape 2425"/>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26" name="Shape 2426"/>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27" name="Shape 2427"/>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28" name="Shape 2428"/>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29" name="Shape 2429"/>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30" name="Shape 2430"/>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31" name="Shape 2431"/>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32" name="Shape 2432"/>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33" name="Shape 2433"/>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34" name="Shape 2434"/>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35" name="Shape 2435"/>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36" name="Shape 2436"/>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37" name="Shape 2437"/>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38" name="Shape 2438"/>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39" name="Shape 2439"/>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40" name="Shape 2440"/>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41" name="Shape 2441"/>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444" name="Group 2444"/>
            <p:cNvGrpSpPr/>
            <p:nvPr/>
          </p:nvGrpSpPr>
          <p:grpSpPr>
            <a:xfrm>
              <a:off x="-1" y="2590800"/>
              <a:ext cx="9140826" cy="2949576"/>
              <a:chOff x="0" y="0"/>
              <a:chExt cx="9140824" cy="2949575"/>
            </a:xfrm>
          </p:grpSpPr>
          <p:sp>
            <p:nvSpPr>
              <p:cNvPr id="2442" name="Shape 2442"/>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43" name="Shape 2443"/>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446" name="Shape 2446"/>
          <p:cNvSpPr>
            <a:spLocks noGrp="1"/>
          </p:cNvSpPr>
          <p:nvPr>
            <p:ph type="title"/>
          </p:nvPr>
        </p:nvSpPr>
        <p:spPr>
          <a:xfrm>
            <a:off x="457200" y="274638"/>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2447" name="Shape 2447"/>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448" name="Shape 2448"/>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pPr>
            <a:endParaRPr/>
          </a:p>
        </p:txBody>
      </p:sp>
      <p:sp>
        <p:nvSpPr>
          <p:cNvPr id="2449" name="Shape 2449"/>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76" name="Shape 176"/>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495" name="Group 2495"/>
          <p:cNvGrpSpPr/>
          <p:nvPr/>
        </p:nvGrpSpPr>
        <p:grpSpPr>
          <a:xfrm>
            <a:off x="-1" y="-1"/>
            <a:ext cx="9145589" cy="6856415"/>
            <a:chOff x="0" y="0"/>
            <a:chExt cx="9145587" cy="6856413"/>
          </a:xfrm>
        </p:grpSpPr>
        <p:sp>
          <p:nvSpPr>
            <p:cNvPr id="2456" name="Shape 2456"/>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57" name="Shape 2457"/>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58" name="Shape 2458"/>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59" name="Shape 2459"/>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60" name="Shape 2460"/>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61" name="Shape 2461"/>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62" name="Shape 2462"/>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63" name="Shape 2463"/>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64" name="Shape 2464"/>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65" name="Shape 2465"/>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66" name="Shape 2466"/>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67" name="Shape 2467"/>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68" name="Shape 2468"/>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69" name="Shape 2469"/>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70" name="Shape 2470"/>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71" name="Shape 2471"/>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72" name="Shape 2472"/>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73" name="Shape 2473"/>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74" name="Shape 2474"/>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75" name="Shape 2475"/>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76" name="Shape 2476"/>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77" name="Shape 2477"/>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78" name="Shape 2478"/>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79" name="Shape 2479"/>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80" name="Shape 2480"/>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81" name="Shape 2481"/>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82" name="Shape 2482"/>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83" name="Shape 2483"/>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484" name="Shape 2484"/>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85" name="Shape 2485"/>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86" name="Shape 2486"/>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87" name="Shape 2487"/>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88" name="Shape 2488"/>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89" name="Shape 2489"/>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90" name="Shape 2490"/>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91" name="Shape 2491"/>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494" name="Group 2494"/>
            <p:cNvGrpSpPr/>
            <p:nvPr/>
          </p:nvGrpSpPr>
          <p:grpSpPr>
            <a:xfrm>
              <a:off x="-1" y="2590800"/>
              <a:ext cx="9140826" cy="2949576"/>
              <a:chOff x="0" y="0"/>
              <a:chExt cx="9140824" cy="2949575"/>
            </a:xfrm>
          </p:grpSpPr>
          <p:sp>
            <p:nvSpPr>
              <p:cNvPr id="2492" name="Shape 2492"/>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493" name="Shape 2493"/>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496" name="Shape 2496"/>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2497" name="Shape 2497"/>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543" name="Group 2543"/>
          <p:cNvGrpSpPr/>
          <p:nvPr/>
        </p:nvGrpSpPr>
        <p:grpSpPr>
          <a:xfrm>
            <a:off x="-1" y="-1"/>
            <a:ext cx="9145589" cy="6856415"/>
            <a:chOff x="0" y="0"/>
            <a:chExt cx="9145587" cy="6856413"/>
          </a:xfrm>
        </p:grpSpPr>
        <p:sp>
          <p:nvSpPr>
            <p:cNvPr id="2504" name="Shape 2504"/>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05" name="Shape 2505"/>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06" name="Shape 2506"/>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07" name="Shape 2507"/>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08" name="Shape 2508"/>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09" name="Shape 2509"/>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10" name="Shape 2510"/>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11" name="Shape 2511"/>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12" name="Shape 2512"/>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13" name="Shape 2513"/>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14" name="Shape 2514"/>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15" name="Shape 2515"/>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16" name="Shape 2516"/>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17" name="Shape 2517"/>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18" name="Shape 2518"/>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19" name="Shape 2519"/>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20" name="Shape 2520"/>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21" name="Shape 2521"/>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22" name="Shape 2522"/>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23" name="Shape 2523"/>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24" name="Shape 2524"/>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25" name="Shape 2525"/>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26" name="Shape 2526"/>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27" name="Shape 2527"/>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28" name="Shape 2528"/>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29" name="Shape 2529"/>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30" name="Shape 2530"/>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31" name="Shape 2531"/>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32" name="Shape 2532"/>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33" name="Shape 2533"/>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34" name="Shape 2534"/>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35" name="Shape 2535"/>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36" name="Shape 2536"/>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37" name="Shape 2537"/>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38" name="Shape 2538"/>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39" name="Shape 2539"/>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542" name="Group 2542"/>
            <p:cNvGrpSpPr/>
            <p:nvPr/>
          </p:nvGrpSpPr>
          <p:grpSpPr>
            <a:xfrm>
              <a:off x="-1" y="2590800"/>
              <a:ext cx="9140826" cy="2949576"/>
              <a:chOff x="0" y="0"/>
              <a:chExt cx="9140824" cy="2949575"/>
            </a:xfrm>
          </p:grpSpPr>
          <p:sp>
            <p:nvSpPr>
              <p:cNvPr id="2540" name="Shape 25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41" name="Shape 25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544" name="Shape 2544"/>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590" name="Group 2590"/>
          <p:cNvGrpSpPr/>
          <p:nvPr/>
        </p:nvGrpSpPr>
        <p:grpSpPr>
          <a:xfrm>
            <a:off x="-1" y="-1"/>
            <a:ext cx="9145589" cy="6856415"/>
            <a:chOff x="0" y="0"/>
            <a:chExt cx="9145587" cy="6856413"/>
          </a:xfrm>
        </p:grpSpPr>
        <p:sp>
          <p:nvSpPr>
            <p:cNvPr id="2551" name="Shape 2551"/>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52" name="Shape 2552"/>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53" name="Shape 2553"/>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54" name="Shape 2554"/>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55" name="Shape 2555"/>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56" name="Shape 2556"/>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57" name="Shape 2557"/>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58" name="Shape 2558"/>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59" name="Shape 2559"/>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60" name="Shape 2560"/>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61" name="Shape 2561"/>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62" name="Shape 2562"/>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63" name="Shape 2563"/>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64" name="Shape 2564"/>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65" name="Shape 2565"/>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66" name="Shape 2566"/>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67" name="Shape 2567"/>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68" name="Shape 2568"/>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69" name="Shape 2569"/>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70" name="Shape 2570"/>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71" name="Shape 2571"/>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72" name="Shape 2572"/>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73" name="Shape 2573"/>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74" name="Shape 2574"/>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75" name="Shape 2575"/>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76" name="Shape 2576"/>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77" name="Shape 2577"/>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78" name="Shape 2578"/>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579" name="Shape 2579"/>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80" name="Shape 2580"/>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81" name="Shape 2581"/>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82" name="Shape 2582"/>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83" name="Shape 2583"/>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84" name="Shape 2584"/>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85" name="Shape 2585"/>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86" name="Shape 2586"/>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589" name="Group 2589"/>
            <p:cNvGrpSpPr/>
            <p:nvPr/>
          </p:nvGrpSpPr>
          <p:grpSpPr>
            <a:xfrm>
              <a:off x="-1" y="2590800"/>
              <a:ext cx="9140826" cy="2949576"/>
              <a:chOff x="0" y="0"/>
              <a:chExt cx="9140824" cy="2949575"/>
            </a:xfrm>
          </p:grpSpPr>
          <p:sp>
            <p:nvSpPr>
              <p:cNvPr id="2587" name="Shape 2587"/>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588" name="Shape 2588"/>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591" name="Shape 2591"/>
          <p:cNvSpPr>
            <a:spLocks noGrp="1"/>
          </p:cNvSpPr>
          <p:nvPr>
            <p:ph type="title"/>
          </p:nvPr>
        </p:nvSpPr>
        <p:spPr>
          <a:xfrm>
            <a:off x="457200" y="273050"/>
            <a:ext cx="3008314" cy="1162050"/>
          </a:xfrm>
          <a:prstGeom prst="rect">
            <a:avLst/>
          </a:prstGeom>
        </p:spPr>
        <p:txBody>
          <a:bodyPr anchor="b"/>
          <a:lstStyle>
            <a:lvl1pPr algn="l">
              <a:defRPr sz="2000" b="1">
                <a:effectLst>
                  <a:outerShdw blurRad="38100" dist="38100" dir="2700000" rotWithShape="0">
                    <a:srgbClr val="000000"/>
                  </a:outerShdw>
                </a:effectLst>
              </a:defRPr>
            </a:lvl1pPr>
          </a:lstStyle>
          <a:p>
            <a:r>
              <a:t>Title Text</a:t>
            </a:r>
          </a:p>
        </p:txBody>
      </p:sp>
      <p:sp>
        <p:nvSpPr>
          <p:cNvPr id="2592" name="Shape 2592"/>
          <p:cNvSpPr>
            <a:spLocks noGrp="1"/>
          </p:cNvSpPr>
          <p:nvPr>
            <p:ph type="body" idx="1"/>
          </p:nvPr>
        </p:nvSpPr>
        <p:spPr>
          <a:xfrm>
            <a:off x="3575050" y="273050"/>
            <a:ext cx="5111750" cy="5853113"/>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593" name="Shape 2593"/>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pPr>
            <a:endParaRPr/>
          </a:p>
        </p:txBody>
      </p:sp>
      <p:sp>
        <p:nvSpPr>
          <p:cNvPr id="2594" name="Shape 2594"/>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640" name="Group 2640"/>
          <p:cNvGrpSpPr/>
          <p:nvPr/>
        </p:nvGrpSpPr>
        <p:grpSpPr>
          <a:xfrm>
            <a:off x="-1" y="-1"/>
            <a:ext cx="9145589" cy="6856415"/>
            <a:chOff x="0" y="0"/>
            <a:chExt cx="9145587" cy="6856413"/>
          </a:xfrm>
        </p:grpSpPr>
        <p:sp>
          <p:nvSpPr>
            <p:cNvPr id="2601" name="Shape 2601"/>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02" name="Shape 2602"/>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03" name="Shape 2603"/>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04" name="Shape 2604"/>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05" name="Shape 2605"/>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06" name="Shape 2606"/>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07" name="Shape 2607"/>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08" name="Shape 2608"/>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09" name="Shape 2609"/>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10" name="Shape 2610"/>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11" name="Shape 2611"/>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12" name="Shape 2612"/>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13" name="Shape 2613"/>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14" name="Shape 2614"/>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15" name="Shape 2615"/>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16" name="Shape 2616"/>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17" name="Shape 2617"/>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18" name="Shape 2618"/>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19" name="Shape 2619"/>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20" name="Shape 2620"/>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21" name="Shape 2621"/>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22" name="Shape 2622"/>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23" name="Shape 2623"/>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24" name="Shape 2624"/>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25" name="Shape 2625"/>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26" name="Shape 2626"/>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27" name="Shape 2627"/>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28" name="Shape 2628"/>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29" name="Shape 2629"/>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30" name="Shape 2630"/>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31" name="Shape 2631"/>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32" name="Shape 2632"/>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33" name="Shape 2633"/>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34" name="Shape 2634"/>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35" name="Shape 2635"/>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36" name="Shape 2636"/>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639" name="Group 2639"/>
            <p:cNvGrpSpPr/>
            <p:nvPr/>
          </p:nvGrpSpPr>
          <p:grpSpPr>
            <a:xfrm>
              <a:off x="-1" y="2590800"/>
              <a:ext cx="9140826" cy="2949576"/>
              <a:chOff x="0" y="0"/>
              <a:chExt cx="9140824" cy="2949575"/>
            </a:xfrm>
          </p:grpSpPr>
          <p:sp>
            <p:nvSpPr>
              <p:cNvPr id="2637" name="Shape 2637"/>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38" name="Shape 2638"/>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641" name="Shape 2641"/>
          <p:cNvSpPr>
            <a:spLocks noGrp="1"/>
          </p:cNvSpPr>
          <p:nvPr>
            <p:ph type="title"/>
          </p:nvPr>
        </p:nvSpPr>
        <p:spPr>
          <a:xfrm>
            <a:off x="1792288" y="4800600"/>
            <a:ext cx="5486401" cy="566738"/>
          </a:xfrm>
          <a:prstGeom prst="rect">
            <a:avLst/>
          </a:prstGeom>
        </p:spPr>
        <p:txBody>
          <a:bodyPr anchor="b"/>
          <a:lstStyle>
            <a:lvl1pPr algn="l">
              <a:defRPr sz="2000" b="1">
                <a:effectLst>
                  <a:outerShdw blurRad="38100" dist="38100" dir="2700000" rotWithShape="0">
                    <a:srgbClr val="000000"/>
                  </a:outerShdw>
                </a:effectLst>
              </a:defRPr>
            </a:lvl1pPr>
          </a:lstStyle>
          <a:p>
            <a:r>
              <a:t>Title Text</a:t>
            </a:r>
          </a:p>
        </p:txBody>
      </p:sp>
      <p:sp>
        <p:nvSpPr>
          <p:cNvPr id="2642" name="Shape 264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643" name="Shape 2643"/>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ClrTx/>
              <a:buSzTx/>
              <a:buFont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ClrTx/>
              <a:buSzTx/>
              <a:buFont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ClrTx/>
              <a:buSzTx/>
              <a:buFont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ClrTx/>
              <a:buSzTx/>
              <a:buFont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44" name="Shape 2644"/>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690" name="Group 2690"/>
          <p:cNvGrpSpPr/>
          <p:nvPr/>
        </p:nvGrpSpPr>
        <p:grpSpPr>
          <a:xfrm>
            <a:off x="-1" y="-1"/>
            <a:ext cx="9145589" cy="6856415"/>
            <a:chOff x="0" y="0"/>
            <a:chExt cx="9145587" cy="6856413"/>
          </a:xfrm>
        </p:grpSpPr>
        <p:sp>
          <p:nvSpPr>
            <p:cNvPr id="2651" name="Shape 2651"/>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52" name="Shape 2652"/>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53" name="Shape 2653"/>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54" name="Shape 2654"/>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55" name="Shape 2655"/>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56" name="Shape 2656"/>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57" name="Shape 2657"/>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58" name="Shape 2658"/>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59" name="Shape 2659"/>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60" name="Shape 2660"/>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61" name="Shape 2661"/>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62" name="Shape 2662"/>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63" name="Shape 2663"/>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64" name="Shape 2664"/>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65" name="Shape 2665"/>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66" name="Shape 2666"/>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67" name="Shape 2667"/>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68" name="Shape 2668"/>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69" name="Shape 2669"/>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70" name="Shape 2670"/>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71" name="Shape 2671"/>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72" name="Shape 2672"/>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73" name="Shape 2673"/>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74" name="Shape 2674"/>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75" name="Shape 2675"/>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76" name="Shape 2676"/>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77" name="Shape 2677"/>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78" name="Shape 2678"/>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679" name="Shape 2679"/>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80" name="Shape 2680"/>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81" name="Shape 2681"/>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82" name="Shape 2682"/>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83" name="Shape 2683"/>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84" name="Shape 2684"/>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85" name="Shape 2685"/>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86" name="Shape 2686"/>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689" name="Group 2689"/>
            <p:cNvGrpSpPr/>
            <p:nvPr/>
          </p:nvGrpSpPr>
          <p:grpSpPr>
            <a:xfrm>
              <a:off x="-1" y="2590800"/>
              <a:ext cx="9140826" cy="2949576"/>
              <a:chOff x="0" y="0"/>
              <a:chExt cx="9140824" cy="2949575"/>
            </a:xfrm>
          </p:grpSpPr>
          <p:sp>
            <p:nvSpPr>
              <p:cNvPr id="2687" name="Shape 2687"/>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688" name="Shape 2688"/>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691" name="Shape 2691"/>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2692" name="Shape 2692"/>
          <p:cNvSpPr>
            <a:spLocks noGrp="1"/>
          </p:cNvSpPr>
          <p:nvPr>
            <p:ph type="body" idx="1"/>
          </p:nvPr>
        </p:nvSpPr>
        <p:spPr>
          <a:xfrm>
            <a:off x="457200" y="1600200"/>
            <a:ext cx="8229600" cy="4530725"/>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93" name="Shape 2693"/>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739" name="Group 2739"/>
          <p:cNvGrpSpPr/>
          <p:nvPr/>
        </p:nvGrpSpPr>
        <p:grpSpPr>
          <a:xfrm>
            <a:off x="-1" y="-1"/>
            <a:ext cx="9145589" cy="6856415"/>
            <a:chOff x="0" y="0"/>
            <a:chExt cx="9145587" cy="6856413"/>
          </a:xfrm>
        </p:grpSpPr>
        <p:sp>
          <p:nvSpPr>
            <p:cNvPr id="2700" name="Shape 2700"/>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01" name="Shape 2701"/>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02" name="Shape 2702"/>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03" name="Shape 2703"/>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04" name="Shape 2704"/>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05" name="Shape 2705"/>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06" name="Shape 2706"/>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07" name="Shape 2707"/>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08" name="Shape 2708"/>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09" name="Shape 2709"/>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10" name="Shape 2710"/>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11" name="Shape 2711"/>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12" name="Shape 2712"/>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13" name="Shape 2713"/>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14" name="Shape 2714"/>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15" name="Shape 2715"/>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16" name="Shape 2716"/>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17" name="Shape 2717"/>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18" name="Shape 2718"/>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19" name="Shape 2719"/>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20" name="Shape 2720"/>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21" name="Shape 2721"/>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22" name="Shape 2722"/>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23" name="Shape 2723"/>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24" name="Shape 2724"/>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25" name="Shape 2725"/>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26" name="Shape 2726"/>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27" name="Shape 2727"/>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728" name="Shape 2728"/>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29" name="Shape 2729"/>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30" name="Shape 2730"/>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31" name="Shape 2731"/>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32" name="Shape 2732"/>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33" name="Shape 2733"/>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34" name="Shape 2734"/>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35" name="Shape 2735"/>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738" name="Group 2738"/>
            <p:cNvGrpSpPr/>
            <p:nvPr/>
          </p:nvGrpSpPr>
          <p:grpSpPr>
            <a:xfrm>
              <a:off x="-1" y="2590800"/>
              <a:ext cx="9140826" cy="2949576"/>
              <a:chOff x="0" y="0"/>
              <a:chExt cx="9140824" cy="2949575"/>
            </a:xfrm>
          </p:grpSpPr>
          <p:sp>
            <p:nvSpPr>
              <p:cNvPr id="2736" name="Shape 2736"/>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737" name="Shape 2737"/>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740" name="Shape 2740"/>
          <p:cNvSpPr>
            <a:spLocks noGrp="1"/>
          </p:cNvSpPr>
          <p:nvPr>
            <p:ph type="title"/>
          </p:nvPr>
        </p:nvSpPr>
        <p:spPr>
          <a:xfrm>
            <a:off x="6629400" y="277813"/>
            <a:ext cx="2057400" cy="5853113"/>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2741" name="Shape 2741"/>
          <p:cNvSpPr>
            <a:spLocks noGrp="1"/>
          </p:cNvSpPr>
          <p:nvPr>
            <p:ph type="body" idx="1"/>
          </p:nvPr>
        </p:nvSpPr>
        <p:spPr>
          <a:xfrm>
            <a:off x="457200" y="277813"/>
            <a:ext cx="6019800" cy="5853113"/>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42" name="Shape 2742"/>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758" name="Shape 2758"/>
          <p:cNvSpPr>
            <a:spLocks noGrp="1"/>
          </p:cNvSpPr>
          <p:nvPr>
            <p:ph type="title"/>
          </p:nvPr>
        </p:nvSpPr>
        <p:spPr>
          <a:xfrm>
            <a:off x="685800" y="609600"/>
            <a:ext cx="7772400" cy="1143000"/>
          </a:xfrm>
          <a:prstGeom prst="rect">
            <a:avLst/>
          </a:prstGeom>
        </p:spPr>
        <p:txBody>
          <a:bodyPr/>
          <a:lstStyle>
            <a:lvl1pPr>
              <a:defRPr>
                <a:solidFill>
                  <a:srgbClr val="E3EBF1"/>
                </a:solidFill>
                <a:latin typeface="26"/>
                <a:ea typeface="26"/>
                <a:cs typeface="26"/>
                <a:sym typeface="26"/>
              </a:defRPr>
            </a:lvl1pPr>
          </a:lstStyle>
          <a:p>
            <a:r>
              <a:t>Title Text</a:t>
            </a:r>
          </a:p>
        </p:txBody>
      </p:sp>
      <p:sp>
        <p:nvSpPr>
          <p:cNvPr id="2759" name="Shape 2759"/>
          <p:cNvSpPr>
            <a:spLocks noGrp="1"/>
          </p:cNvSpPr>
          <p:nvPr>
            <p:ph type="body" idx="1"/>
          </p:nvPr>
        </p:nvSpPr>
        <p:spPr>
          <a:xfrm>
            <a:off x="685800" y="1981200"/>
            <a:ext cx="7772400" cy="4114800"/>
          </a:xfrm>
          <a:prstGeom prst="rect">
            <a:avLst/>
          </a:prstGeom>
        </p:spPr>
        <p:txBody>
          <a:bodyPr/>
          <a:lstStyle>
            <a:lvl1pPr>
              <a:buClrTx/>
              <a:buSzPct val="100000"/>
              <a:buFontTx/>
              <a:defRPr>
                <a:solidFill>
                  <a:schemeClr val="accent3">
                    <a:lumOff val="44000"/>
                  </a:schemeClr>
                </a:solidFill>
                <a:latin typeface="26"/>
                <a:ea typeface="26"/>
                <a:cs typeface="26"/>
                <a:sym typeface="26"/>
              </a:defRPr>
            </a:lvl1pPr>
            <a:lvl2pPr>
              <a:buClrTx/>
              <a:buFontTx/>
              <a:buChar char="–"/>
              <a:defRPr>
                <a:solidFill>
                  <a:schemeClr val="accent3">
                    <a:lumOff val="44000"/>
                  </a:schemeClr>
                </a:solidFill>
                <a:latin typeface="26"/>
                <a:ea typeface="26"/>
                <a:cs typeface="26"/>
                <a:sym typeface="26"/>
              </a:defRPr>
            </a:lvl2pPr>
            <a:lvl3pPr>
              <a:buClrTx/>
              <a:buFontTx/>
              <a:defRPr>
                <a:solidFill>
                  <a:schemeClr val="accent3">
                    <a:lumOff val="44000"/>
                  </a:schemeClr>
                </a:solidFill>
                <a:latin typeface="26"/>
                <a:ea typeface="26"/>
                <a:cs typeface="26"/>
                <a:sym typeface="26"/>
              </a:defRPr>
            </a:lvl3pPr>
            <a:lvl4pPr>
              <a:buClrTx/>
              <a:buFontTx/>
              <a:buChar char="–"/>
              <a:defRPr>
                <a:solidFill>
                  <a:schemeClr val="accent3">
                    <a:lumOff val="44000"/>
                  </a:schemeClr>
                </a:solidFill>
                <a:latin typeface="26"/>
                <a:ea typeface="26"/>
                <a:cs typeface="26"/>
                <a:sym typeface="26"/>
              </a:defRPr>
            </a:lvl4pPr>
            <a:lvl5pPr>
              <a:buClrTx/>
              <a:buFontTx/>
              <a:buChar char="»"/>
              <a:defRPr>
                <a:solidFill>
                  <a:schemeClr val="accent3">
                    <a:lumOff val="44000"/>
                  </a:schemeClr>
                </a:solidFill>
                <a:latin typeface="26"/>
                <a:ea typeface="26"/>
                <a:cs typeface="26"/>
                <a:sym typeface="26"/>
              </a:defRPr>
            </a:lvl5pPr>
          </a:lstStyle>
          <a:p>
            <a:r>
              <a:t>Body Level One</a:t>
            </a:r>
          </a:p>
          <a:p>
            <a:pPr lvl="1"/>
            <a:r>
              <a:t>Body Level Two</a:t>
            </a:r>
          </a:p>
          <a:p>
            <a:pPr lvl="2"/>
            <a:r>
              <a:t>Body Level Three</a:t>
            </a:r>
          </a:p>
          <a:p>
            <a:pPr lvl="3"/>
            <a:r>
              <a:t>Body Level Four</a:t>
            </a:r>
          </a:p>
          <a:p>
            <a:pPr lvl="4"/>
            <a:r>
              <a:t>Body Level Five</a:t>
            </a:r>
          </a:p>
        </p:txBody>
      </p:sp>
      <p:sp>
        <p:nvSpPr>
          <p:cNvPr id="2760" name="Shape 2760"/>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767" name="Shape 2767"/>
          <p:cNvSpPr>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latin typeface="26"/>
                <a:ea typeface="26"/>
                <a:cs typeface="26"/>
                <a:sym typeface="26"/>
              </a:defRPr>
            </a:lvl1pPr>
          </a:lstStyle>
          <a:p>
            <a:r>
              <a:t>Title Text</a:t>
            </a:r>
          </a:p>
        </p:txBody>
      </p:sp>
      <p:sp>
        <p:nvSpPr>
          <p:cNvPr id="2768" name="Shape 2768"/>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solidFill>
                  <a:schemeClr val="accent3">
                    <a:lumOff val="44000"/>
                  </a:schemeClr>
                </a:solidFill>
                <a:latin typeface="26"/>
                <a:ea typeface="26"/>
                <a:cs typeface="26"/>
                <a:sym typeface="26"/>
              </a:defRPr>
            </a:lvl1pPr>
            <a:lvl2pPr marL="0" indent="457200">
              <a:spcBef>
                <a:spcPts val="400"/>
              </a:spcBef>
              <a:buClrTx/>
              <a:buSzTx/>
              <a:buFontTx/>
              <a:buNone/>
              <a:defRPr sz="2000">
                <a:solidFill>
                  <a:schemeClr val="accent3">
                    <a:lumOff val="44000"/>
                  </a:schemeClr>
                </a:solidFill>
                <a:latin typeface="26"/>
                <a:ea typeface="26"/>
                <a:cs typeface="26"/>
                <a:sym typeface="26"/>
              </a:defRPr>
            </a:lvl2pPr>
            <a:lvl3pPr marL="0" indent="914400">
              <a:spcBef>
                <a:spcPts val="400"/>
              </a:spcBef>
              <a:buClrTx/>
              <a:buSzTx/>
              <a:buFontTx/>
              <a:buNone/>
              <a:defRPr sz="2000">
                <a:solidFill>
                  <a:schemeClr val="accent3">
                    <a:lumOff val="44000"/>
                  </a:schemeClr>
                </a:solidFill>
                <a:latin typeface="26"/>
                <a:ea typeface="26"/>
                <a:cs typeface="26"/>
                <a:sym typeface="26"/>
              </a:defRPr>
            </a:lvl3pPr>
            <a:lvl4pPr marL="0" indent="1371600">
              <a:spcBef>
                <a:spcPts val="400"/>
              </a:spcBef>
              <a:buClrTx/>
              <a:buSzTx/>
              <a:buFontTx/>
              <a:buNone/>
              <a:defRPr sz="2000">
                <a:solidFill>
                  <a:schemeClr val="accent3">
                    <a:lumOff val="44000"/>
                  </a:schemeClr>
                </a:solidFill>
                <a:latin typeface="26"/>
                <a:ea typeface="26"/>
                <a:cs typeface="26"/>
                <a:sym typeface="26"/>
              </a:defRPr>
            </a:lvl4pPr>
            <a:lvl5pPr marL="0" indent="1828800">
              <a:spcBef>
                <a:spcPts val="400"/>
              </a:spcBef>
              <a:buClrTx/>
              <a:buSzTx/>
              <a:buFontTx/>
              <a:buNone/>
              <a:defRPr sz="2000">
                <a:solidFill>
                  <a:schemeClr val="accent3">
                    <a:lumOff val="44000"/>
                  </a:schemeClr>
                </a:solidFill>
                <a:latin typeface="26"/>
                <a:ea typeface="26"/>
                <a:cs typeface="26"/>
                <a:sym typeface="26"/>
              </a:defRPr>
            </a:lvl5pPr>
          </a:lstStyle>
          <a:p>
            <a:r>
              <a:t>Body Level One</a:t>
            </a:r>
          </a:p>
          <a:p>
            <a:pPr lvl="1"/>
            <a:r>
              <a:t>Body Level Two</a:t>
            </a:r>
          </a:p>
          <a:p>
            <a:pPr lvl="2"/>
            <a:r>
              <a:t>Body Level Three</a:t>
            </a:r>
          </a:p>
          <a:p>
            <a:pPr lvl="3"/>
            <a:r>
              <a:t>Body Level Four</a:t>
            </a:r>
          </a:p>
          <a:p>
            <a:pPr lvl="4"/>
            <a:r>
              <a:t>Body Level Five</a:t>
            </a:r>
          </a:p>
        </p:txBody>
      </p:sp>
      <p:sp>
        <p:nvSpPr>
          <p:cNvPr id="2769" name="Shape 2769"/>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776" name="Shape 2776"/>
          <p:cNvSpPr>
            <a:spLocks noGrp="1"/>
          </p:cNvSpPr>
          <p:nvPr>
            <p:ph type="title"/>
          </p:nvPr>
        </p:nvSpPr>
        <p:spPr>
          <a:xfrm>
            <a:off x="685800" y="609600"/>
            <a:ext cx="7772400" cy="1143000"/>
          </a:xfrm>
          <a:prstGeom prst="rect">
            <a:avLst/>
          </a:prstGeom>
        </p:spPr>
        <p:txBody>
          <a:bodyPr/>
          <a:lstStyle>
            <a:lvl1pPr>
              <a:defRPr>
                <a:solidFill>
                  <a:srgbClr val="E3EBF1"/>
                </a:solidFill>
                <a:latin typeface="26"/>
                <a:ea typeface="26"/>
                <a:cs typeface="26"/>
                <a:sym typeface="26"/>
              </a:defRPr>
            </a:lvl1pPr>
          </a:lstStyle>
          <a:p>
            <a:r>
              <a:t>Title Text</a:t>
            </a:r>
          </a:p>
        </p:txBody>
      </p:sp>
      <p:sp>
        <p:nvSpPr>
          <p:cNvPr id="2777" name="Shape 2777"/>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solidFill>
                  <a:schemeClr val="accent3">
                    <a:lumOff val="44000"/>
                  </a:schemeClr>
                </a:solidFill>
                <a:latin typeface="26"/>
                <a:ea typeface="26"/>
                <a:cs typeface="26"/>
                <a:sym typeface="26"/>
              </a:defRPr>
            </a:lvl1pPr>
            <a:lvl2pPr marL="790575" indent="-333375">
              <a:spcBef>
                <a:spcPts val="600"/>
              </a:spcBef>
              <a:buClrTx/>
              <a:buFontTx/>
              <a:buChar char="–"/>
              <a:defRPr sz="2800">
                <a:solidFill>
                  <a:schemeClr val="accent3">
                    <a:lumOff val="44000"/>
                  </a:schemeClr>
                </a:solidFill>
                <a:latin typeface="26"/>
                <a:ea typeface="26"/>
                <a:cs typeface="26"/>
                <a:sym typeface="26"/>
              </a:defRPr>
            </a:lvl2pPr>
            <a:lvl3pPr marL="1234439" indent="-320039">
              <a:spcBef>
                <a:spcPts val="600"/>
              </a:spcBef>
              <a:buClrTx/>
              <a:buFontTx/>
              <a:defRPr sz="2800">
                <a:solidFill>
                  <a:schemeClr val="accent3">
                    <a:lumOff val="44000"/>
                  </a:schemeClr>
                </a:solidFill>
                <a:latin typeface="26"/>
                <a:ea typeface="26"/>
                <a:cs typeface="26"/>
                <a:sym typeface="26"/>
              </a:defRPr>
            </a:lvl3pPr>
            <a:lvl4pPr marL="1727200" indent="-355600">
              <a:spcBef>
                <a:spcPts val="600"/>
              </a:spcBef>
              <a:buClrTx/>
              <a:buFontTx/>
              <a:buChar char="–"/>
              <a:defRPr sz="2800">
                <a:solidFill>
                  <a:schemeClr val="accent3">
                    <a:lumOff val="44000"/>
                  </a:schemeClr>
                </a:solidFill>
                <a:latin typeface="26"/>
                <a:ea typeface="26"/>
                <a:cs typeface="26"/>
                <a:sym typeface="26"/>
              </a:defRPr>
            </a:lvl4pPr>
            <a:lvl5pPr marL="2184400" indent="-355600">
              <a:spcBef>
                <a:spcPts val="600"/>
              </a:spcBef>
              <a:buClrTx/>
              <a:buFontTx/>
              <a:buChar char="»"/>
              <a:defRPr sz="2800">
                <a:solidFill>
                  <a:schemeClr val="accent3">
                    <a:lumOff val="44000"/>
                  </a:schemeClr>
                </a:solidFill>
                <a:latin typeface="26"/>
                <a:ea typeface="26"/>
                <a:cs typeface="26"/>
                <a:sym typeface="26"/>
              </a:defRPr>
            </a:lvl5pPr>
          </a:lstStyle>
          <a:p>
            <a:r>
              <a:t>Body Level One</a:t>
            </a:r>
          </a:p>
          <a:p>
            <a:pPr lvl="1"/>
            <a:r>
              <a:t>Body Level Two</a:t>
            </a:r>
          </a:p>
          <a:p>
            <a:pPr lvl="2"/>
            <a:r>
              <a:t>Body Level Three</a:t>
            </a:r>
          </a:p>
          <a:p>
            <a:pPr lvl="3"/>
            <a:r>
              <a:t>Body Level Four</a:t>
            </a:r>
          </a:p>
          <a:p>
            <a:pPr lvl="4"/>
            <a:r>
              <a:t>Body Level Five</a:t>
            </a:r>
          </a:p>
        </p:txBody>
      </p:sp>
      <p:sp>
        <p:nvSpPr>
          <p:cNvPr id="2778" name="Shape 2778"/>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785" name="Shape 2785"/>
          <p:cNvSpPr>
            <a:spLocks noGrp="1"/>
          </p:cNvSpPr>
          <p:nvPr>
            <p:ph type="title"/>
          </p:nvPr>
        </p:nvSpPr>
        <p:spPr>
          <a:xfrm>
            <a:off x="457200" y="274638"/>
            <a:ext cx="8229600" cy="1143001"/>
          </a:xfrm>
          <a:prstGeom prst="rect">
            <a:avLst/>
          </a:prstGeom>
        </p:spPr>
        <p:txBody>
          <a:bodyPr/>
          <a:lstStyle>
            <a:lvl1pPr>
              <a:defRPr>
                <a:solidFill>
                  <a:srgbClr val="E3EBF1"/>
                </a:solidFill>
                <a:latin typeface="26"/>
                <a:ea typeface="26"/>
                <a:cs typeface="26"/>
                <a:sym typeface="26"/>
              </a:defRPr>
            </a:lvl1pPr>
          </a:lstStyle>
          <a:p>
            <a:r>
              <a:t>Title Text</a:t>
            </a:r>
          </a:p>
        </p:txBody>
      </p:sp>
      <p:sp>
        <p:nvSpPr>
          <p:cNvPr id="2786" name="Shape 2786"/>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solidFill>
                  <a:schemeClr val="accent3">
                    <a:lumOff val="44000"/>
                  </a:schemeClr>
                </a:solidFill>
                <a:latin typeface="26"/>
                <a:ea typeface="26"/>
                <a:cs typeface="26"/>
                <a:sym typeface="26"/>
              </a:defRPr>
            </a:lvl1pPr>
            <a:lvl2pPr marL="0" indent="457200">
              <a:spcBef>
                <a:spcPts val="500"/>
              </a:spcBef>
              <a:buClrTx/>
              <a:buSzTx/>
              <a:buFontTx/>
              <a:buNone/>
              <a:defRPr sz="2400" b="1">
                <a:solidFill>
                  <a:schemeClr val="accent3">
                    <a:lumOff val="44000"/>
                  </a:schemeClr>
                </a:solidFill>
                <a:latin typeface="26"/>
                <a:ea typeface="26"/>
                <a:cs typeface="26"/>
                <a:sym typeface="26"/>
              </a:defRPr>
            </a:lvl2pPr>
            <a:lvl3pPr marL="0" indent="914400">
              <a:spcBef>
                <a:spcPts val="500"/>
              </a:spcBef>
              <a:buClrTx/>
              <a:buSzTx/>
              <a:buFontTx/>
              <a:buNone/>
              <a:defRPr sz="2400" b="1">
                <a:solidFill>
                  <a:schemeClr val="accent3">
                    <a:lumOff val="44000"/>
                  </a:schemeClr>
                </a:solidFill>
                <a:latin typeface="26"/>
                <a:ea typeface="26"/>
                <a:cs typeface="26"/>
                <a:sym typeface="26"/>
              </a:defRPr>
            </a:lvl3pPr>
            <a:lvl4pPr marL="0" indent="1371600">
              <a:spcBef>
                <a:spcPts val="500"/>
              </a:spcBef>
              <a:buClrTx/>
              <a:buSzTx/>
              <a:buFontTx/>
              <a:buNone/>
              <a:defRPr sz="2400" b="1">
                <a:solidFill>
                  <a:schemeClr val="accent3">
                    <a:lumOff val="44000"/>
                  </a:schemeClr>
                </a:solidFill>
                <a:latin typeface="26"/>
                <a:ea typeface="26"/>
                <a:cs typeface="26"/>
                <a:sym typeface="26"/>
              </a:defRPr>
            </a:lvl4pPr>
            <a:lvl5pPr marL="0" indent="1828800">
              <a:spcBef>
                <a:spcPts val="500"/>
              </a:spcBef>
              <a:buClrTx/>
              <a:buSzTx/>
              <a:buFontTx/>
              <a:buNone/>
              <a:defRPr sz="2400" b="1">
                <a:solidFill>
                  <a:schemeClr val="accent3">
                    <a:lumOff val="44000"/>
                  </a:schemeClr>
                </a:solidFill>
                <a:latin typeface="26"/>
                <a:ea typeface="26"/>
                <a:cs typeface="26"/>
                <a:sym typeface="26"/>
              </a:defRPr>
            </a:lvl5pPr>
          </a:lstStyle>
          <a:p>
            <a:r>
              <a:t>Body Level One</a:t>
            </a:r>
          </a:p>
          <a:p>
            <a:pPr lvl="1"/>
            <a:r>
              <a:t>Body Level Two</a:t>
            </a:r>
          </a:p>
          <a:p>
            <a:pPr lvl="2"/>
            <a:r>
              <a:t>Body Level Three</a:t>
            </a:r>
          </a:p>
          <a:p>
            <a:pPr lvl="3"/>
            <a:r>
              <a:t>Body Level Four</a:t>
            </a:r>
          </a:p>
          <a:p>
            <a:pPr lvl="4"/>
            <a:r>
              <a:t>Body Level Five</a:t>
            </a:r>
          </a:p>
        </p:txBody>
      </p:sp>
      <p:sp>
        <p:nvSpPr>
          <p:cNvPr id="2787" name="Shape 2787"/>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solidFill>
                  <a:schemeClr val="accent3">
                    <a:lumOff val="44000"/>
                  </a:schemeClr>
                </a:solidFill>
                <a:latin typeface="26"/>
                <a:ea typeface="26"/>
                <a:cs typeface="26"/>
                <a:sym typeface="26"/>
              </a:defRPr>
            </a:pPr>
            <a:endParaRPr/>
          </a:p>
        </p:txBody>
      </p:sp>
      <p:sp>
        <p:nvSpPr>
          <p:cNvPr id="2788" name="Shape 2788"/>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83" name="Shape 183"/>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defRPr>
            </a:lvl1pPr>
          </a:lstStyle>
          <a:p>
            <a:r>
              <a:t>Title Text</a:t>
            </a:r>
          </a:p>
        </p:txBody>
      </p:sp>
      <p:sp>
        <p:nvSpPr>
          <p:cNvPr id="184" name="Shape 184"/>
          <p:cNvSpPr>
            <a:spLocks noGrp="1"/>
          </p:cNvSpPr>
          <p:nvPr>
            <p:ph type="body" idx="1"/>
          </p:nvPr>
        </p:nvSpPr>
        <p:spPr>
          <a:xfrm>
            <a:off x="3575050" y="273050"/>
            <a:ext cx="5111750" cy="5853113"/>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185" name="Shape 185"/>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186" name="Shape 186"/>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795" name="Shape 2795"/>
          <p:cNvSpPr>
            <a:spLocks noGrp="1"/>
          </p:cNvSpPr>
          <p:nvPr>
            <p:ph type="title"/>
          </p:nvPr>
        </p:nvSpPr>
        <p:spPr>
          <a:xfrm>
            <a:off x="685800" y="609600"/>
            <a:ext cx="7772400" cy="1143000"/>
          </a:xfrm>
          <a:prstGeom prst="rect">
            <a:avLst/>
          </a:prstGeom>
        </p:spPr>
        <p:txBody>
          <a:bodyPr/>
          <a:lstStyle>
            <a:lvl1pPr>
              <a:defRPr>
                <a:solidFill>
                  <a:srgbClr val="E3EBF1"/>
                </a:solidFill>
                <a:latin typeface="26"/>
                <a:ea typeface="26"/>
                <a:cs typeface="26"/>
                <a:sym typeface="26"/>
              </a:defRPr>
            </a:lvl1pPr>
          </a:lstStyle>
          <a:p>
            <a:r>
              <a:t>Title Text</a:t>
            </a:r>
          </a:p>
        </p:txBody>
      </p:sp>
      <p:sp>
        <p:nvSpPr>
          <p:cNvPr id="2796" name="Shape 2796"/>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803" name="Shape 2803"/>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810" name="Shape 2810"/>
          <p:cNvSpPr>
            <a:spLocks noGrp="1"/>
          </p:cNvSpPr>
          <p:nvPr>
            <p:ph type="title"/>
          </p:nvPr>
        </p:nvSpPr>
        <p:spPr>
          <a:xfrm>
            <a:off x="457200" y="273050"/>
            <a:ext cx="3008314" cy="1162050"/>
          </a:xfrm>
          <a:prstGeom prst="rect">
            <a:avLst/>
          </a:prstGeom>
        </p:spPr>
        <p:txBody>
          <a:bodyPr anchor="b"/>
          <a:lstStyle>
            <a:lvl1pPr algn="l">
              <a:defRPr sz="2000" b="1">
                <a:solidFill>
                  <a:srgbClr val="E3EBF1"/>
                </a:solidFill>
                <a:latin typeface="26"/>
                <a:ea typeface="26"/>
                <a:cs typeface="26"/>
                <a:sym typeface="26"/>
              </a:defRPr>
            </a:lvl1pPr>
          </a:lstStyle>
          <a:p>
            <a:r>
              <a:t>Title Text</a:t>
            </a:r>
          </a:p>
        </p:txBody>
      </p:sp>
      <p:sp>
        <p:nvSpPr>
          <p:cNvPr id="2811" name="Shape 2811"/>
          <p:cNvSpPr>
            <a:spLocks noGrp="1"/>
          </p:cNvSpPr>
          <p:nvPr>
            <p:ph type="body" idx="1"/>
          </p:nvPr>
        </p:nvSpPr>
        <p:spPr>
          <a:xfrm>
            <a:off x="3575050" y="273050"/>
            <a:ext cx="5111750" cy="5853113"/>
          </a:xfrm>
          <a:prstGeom prst="rect">
            <a:avLst/>
          </a:prstGeom>
        </p:spPr>
        <p:txBody>
          <a:bodyPr/>
          <a:lstStyle>
            <a:lvl1pPr>
              <a:buClrTx/>
              <a:buSzPct val="100000"/>
              <a:buFontTx/>
              <a:defRPr>
                <a:solidFill>
                  <a:schemeClr val="accent3">
                    <a:lumOff val="44000"/>
                  </a:schemeClr>
                </a:solidFill>
                <a:latin typeface="26"/>
                <a:ea typeface="26"/>
                <a:cs typeface="26"/>
                <a:sym typeface="26"/>
              </a:defRPr>
            </a:lvl1pPr>
            <a:lvl2pPr>
              <a:buClrTx/>
              <a:buFontTx/>
              <a:buChar char="–"/>
              <a:defRPr>
                <a:solidFill>
                  <a:schemeClr val="accent3">
                    <a:lumOff val="44000"/>
                  </a:schemeClr>
                </a:solidFill>
                <a:latin typeface="26"/>
                <a:ea typeface="26"/>
                <a:cs typeface="26"/>
                <a:sym typeface="26"/>
              </a:defRPr>
            </a:lvl2pPr>
            <a:lvl3pPr>
              <a:buClrTx/>
              <a:buFontTx/>
              <a:defRPr>
                <a:solidFill>
                  <a:schemeClr val="accent3">
                    <a:lumOff val="44000"/>
                  </a:schemeClr>
                </a:solidFill>
                <a:latin typeface="26"/>
                <a:ea typeface="26"/>
                <a:cs typeface="26"/>
                <a:sym typeface="26"/>
              </a:defRPr>
            </a:lvl3pPr>
            <a:lvl4pPr>
              <a:buClrTx/>
              <a:buFontTx/>
              <a:buChar char="–"/>
              <a:defRPr>
                <a:solidFill>
                  <a:schemeClr val="accent3">
                    <a:lumOff val="44000"/>
                  </a:schemeClr>
                </a:solidFill>
                <a:latin typeface="26"/>
                <a:ea typeface="26"/>
                <a:cs typeface="26"/>
                <a:sym typeface="26"/>
              </a:defRPr>
            </a:lvl4pPr>
            <a:lvl5pPr>
              <a:buClrTx/>
              <a:buFontTx/>
              <a:buChar char="»"/>
              <a:defRPr>
                <a:solidFill>
                  <a:schemeClr val="accent3">
                    <a:lumOff val="44000"/>
                  </a:schemeClr>
                </a:solidFill>
                <a:latin typeface="26"/>
                <a:ea typeface="26"/>
                <a:cs typeface="26"/>
                <a:sym typeface="26"/>
              </a:defRPr>
            </a:lvl5pPr>
          </a:lstStyle>
          <a:p>
            <a:r>
              <a:t>Body Level One</a:t>
            </a:r>
          </a:p>
          <a:p>
            <a:pPr lvl="1"/>
            <a:r>
              <a:t>Body Level Two</a:t>
            </a:r>
          </a:p>
          <a:p>
            <a:pPr lvl="2"/>
            <a:r>
              <a:t>Body Level Three</a:t>
            </a:r>
          </a:p>
          <a:p>
            <a:pPr lvl="3"/>
            <a:r>
              <a:t>Body Level Four</a:t>
            </a:r>
          </a:p>
          <a:p>
            <a:pPr lvl="4"/>
            <a:r>
              <a:t>Body Level Five</a:t>
            </a:r>
          </a:p>
        </p:txBody>
      </p:sp>
      <p:sp>
        <p:nvSpPr>
          <p:cNvPr id="2812" name="Shape 2812"/>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solidFill>
                  <a:schemeClr val="accent3">
                    <a:lumOff val="44000"/>
                  </a:schemeClr>
                </a:solidFill>
                <a:latin typeface="26"/>
                <a:ea typeface="26"/>
                <a:cs typeface="26"/>
                <a:sym typeface="26"/>
              </a:defRPr>
            </a:pPr>
            <a:endParaRPr/>
          </a:p>
        </p:txBody>
      </p:sp>
      <p:sp>
        <p:nvSpPr>
          <p:cNvPr id="2813" name="Shape 2813"/>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1792288" y="4800600"/>
            <a:ext cx="5486401" cy="566738"/>
          </a:xfrm>
          <a:prstGeom prst="rect">
            <a:avLst/>
          </a:prstGeom>
        </p:spPr>
        <p:txBody>
          <a:bodyPr anchor="b"/>
          <a:lstStyle>
            <a:lvl1pPr algn="l">
              <a:defRPr sz="2000" b="1">
                <a:solidFill>
                  <a:srgbClr val="E3EBF1"/>
                </a:solidFill>
                <a:latin typeface="26"/>
                <a:ea typeface="26"/>
                <a:cs typeface="26"/>
                <a:sym typeface="26"/>
              </a:defRPr>
            </a:lvl1pPr>
          </a:lstStyle>
          <a:p>
            <a:r>
              <a:t>Title Text</a:t>
            </a:r>
          </a:p>
        </p:txBody>
      </p:sp>
      <p:sp>
        <p:nvSpPr>
          <p:cNvPr id="2821" name="Shape 2821"/>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822" name="Shape 2822"/>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solidFill>
                  <a:schemeClr val="accent3">
                    <a:lumOff val="44000"/>
                  </a:schemeClr>
                </a:solidFill>
                <a:latin typeface="26"/>
                <a:ea typeface="26"/>
                <a:cs typeface="26"/>
                <a:sym typeface="26"/>
              </a:defRPr>
            </a:lvl1pPr>
            <a:lvl2pPr marL="0" indent="457200">
              <a:spcBef>
                <a:spcPts val="300"/>
              </a:spcBef>
              <a:buClrTx/>
              <a:buSzTx/>
              <a:buFontTx/>
              <a:buNone/>
              <a:defRPr sz="1400">
                <a:solidFill>
                  <a:schemeClr val="accent3">
                    <a:lumOff val="44000"/>
                  </a:schemeClr>
                </a:solidFill>
                <a:latin typeface="26"/>
                <a:ea typeface="26"/>
                <a:cs typeface="26"/>
                <a:sym typeface="26"/>
              </a:defRPr>
            </a:lvl2pPr>
            <a:lvl3pPr marL="0" indent="914400">
              <a:spcBef>
                <a:spcPts val="300"/>
              </a:spcBef>
              <a:buClrTx/>
              <a:buSzTx/>
              <a:buFontTx/>
              <a:buNone/>
              <a:defRPr sz="1400">
                <a:solidFill>
                  <a:schemeClr val="accent3">
                    <a:lumOff val="44000"/>
                  </a:schemeClr>
                </a:solidFill>
                <a:latin typeface="26"/>
                <a:ea typeface="26"/>
                <a:cs typeface="26"/>
                <a:sym typeface="26"/>
              </a:defRPr>
            </a:lvl3pPr>
            <a:lvl4pPr marL="0" indent="1371600">
              <a:spcBef>
                <a:spcPts val="300"/>
              </a:spcBef>
              <a:buClrTx/>
              <a:buSzTx/>
              <a:buFontTx/>
              <a:buNone/>
              <a:defRPr sz="1400">
                <a:solidFill>
                  <a:schemeClr val="accent3">
                    <a:lumOff val="44000"/>
                  </a:schemeClr>
                </a:solidFill>
                <a:latin typeface="26"/>
                <a:ea typeface="26"/>
                <a:cs typeface="26"/>
                <a:sym typeface="26"/>
              </a:defRPr>
            </a:lvl4pPr>
            <a:lvl5pPr marL="0" indent="1828800">
              <a:spcBef>
                <a:spcPts val="300"/>
              </a:spcBef>
              <a:buClrTx/>
              <a:buSzTx/>
              <a:buFontTx/>
              <a:buNone/>
              <a:defRPr sz="1400">
                <a:solidFill>
                  <a:schemeClr val="accent3">
                    <a:lumOff val="44000"/>
                  </a:schemeClr>
                </a:solidFill>
                <a:latin typeface="26"/>
                <a:ea typeface="26"/>
                <a:cs typeface="26"/>
                <a:sym typeface="26"/>
              </a:defRPr>
            </a:lvl5pPr>
          </a:lstStyle>
          <a:p>
            <a:r>
              <a:t>Body Level One</a:t>
            </a:r>
          </a:p>
          <a:p>
            <a:pPr lvl="1"/>
            <a:r>
              <a:t>Body Level Two</a:t>
            </a:r>
          </a:p>
          <a:p>
            <a:pPr lvl="2"/>
            <a:r>
              <a:t>Body Level Three</a:t>
            </a:r>
          </a:p>
          <a:p>
            <a:pPr lvl="3"/>
            <a:r>
              <a:t>Body Level Four</a:t>
            </a:r>
          </a:p>
          <a:p>
            <a:pPr lvl="4"/>
            <a:r>
              <a:t>Body Level Five</a:t>
            </a:r>
          </a:p>
        </p:txBody>
      </p:sp>
      <p:sp>
        <p:nvSpPr>
          <p:cNvPr id="2823" name="Shape 2823"/>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830" name="Shape 2830"/>
          <p:cNvSpPr>
            <a:spLocks noGrp="1"/>
          </p:cNvSpPr>
          <p:nvPr>
            <p:ph type="title"/>
          </p:nvPr>
        </p:nvSpPr>
        <p:spPr>
          <a:xfrm>
            <a:off x="685800" y="609600"/>
            <a:ext cx="7772400" cy="1143000"/>
          </a:xfrm>
          <a:prstGeom prst="rect">
            <a:avLst/>
          </a:prstGeom>
        </p:spPr>
        <p:txBody>
          <a:bodyPr/>
          <a:lstStyle>
            <a:lvl1pPr>
              <a:defRPr>
                <a:solidFill>
                  <a:srgbClr val="E3EBF1"/>
                </a:solidFill>
                <a:latin typeface="26"/>
                <a:ea typeface="26"/>
                <a:cs typeface="26"/>
                <a:sym typeface="26"/>
              </a:defRPr>
            </a:lvl1pPr>
          </a:lstStyle>
          <a:p>
            <a:r>
              <a:t>Title Text</a:t>
            </a:r>
          </a:p>
        </p:txBody>
      </p:sp>
      <p:sp>
        <p:nvSpPr>
          <p:cNvPr id="2831" name="Shape 2831"/>
          <p:cNvSpPr>
            <a:spLocks noGrp="1"/>
          </p:cNvSpPr>
          <p:nvPr>
            <p:ph type="body" idx="1"/>
          </p:nvPr>
        </p:nvSpPr>
        <p:spPr>
          <a:xfrm>
            <a:off x="685800" y="1981200"/>
            <a:ext cx="7772400" cy="4114800"/>
          </a:xfrm>
          <a:prstGeom prst="rect">
            <a:avLst/>
          </a:prstGeom>
        </p:spPr>
        <p:txBody>
          <a:bodyPr/>
          <a:lstStyle>
            <a:lvl1pPr>
              <a:buClrTx/>
              <a:buSzPct val="100000"/>
              <a:buFontTx/>
              <a:defRPr>
                <a:solidFill>
                  <a:schemeClr val="accent3">
                    <a:lumOff val="44000"/>
                  </a:schemeClr>
                </a:solidFill>
                <a:latin typeface="26"/>
                <a:ea typeface="26"/>
                <a:cs typeface="26"/>
                <a:sym typeface="26"/>
              </a:defRPr>
            </a:lvl1pPr>
            <a:lvl2pPr>
              <a:buClrTx/>
              <a:buFontTx/>
              <a:buChar char="–"/>
              <a:defRPr>
                <a:solidFill>
                  <a:schemeClr val="accent3">
                    <a:lumOff val="44000"/>
                  </a:schemeClr>
                </a:solidFill>
                <a:latin typeface="26"/>
                <a:ea typeface="26"/>
                <a:cs typeface="26"/>
                <a:sym typeface="26"/>
              </a:defRPr>
            </a:lvl2pPr>
            <a:lvl3pPr>
              <a:buClrTx/>
              <a:buFontTx/>
              <a:defRPr>
                <a:solidFill>
                  <a:schemeClr val="accent3">
                    <a:lumOff val="44000"/>
                  </a:schemeClr>
                </a:solidFill>
                <a:latin typeface="26"/>
                <a:ea typeface="26"/>
                <a:cs typeface="26"/>
                <a:sym typeface="26"/>
              </a:defRPr>
            </a:lvl3pPr>
            <a:lvl4pPr>
              <a:buClrTx/>
              <a:buFontTx/>
              <a:buChar char="–"/>
              <a:defRPr>
                <a:solidFill>
                  <a:schemeClr val="accent3">
                    <a:lumOff val="44000"/>
                  </a:schemeClr>
                </a:solidFill>
                <a:latin typeface="26"/>
                <a:ea typeface="26"/>
                <a:cs typeface="26"/>
                <a:sym typeface="26"/>
              </a:defRPr>
            </a:lvl4pPr>
            <a:lvl5pPr>
              <a:buClrTx/>
              <a:buFontTx/>
              <a:buChar char="»"/>
              <a:defRPr>
                <a:solidFill>
                  <a:schemeClr val="accent3">
                    <a:lumOff val="44000"/>
                  </a:schemeClr>
                </a:solidFill>
                <a:latin typeface="26"/>
                <a:ea typeface="26"/>
                <a:cs typeface="26"/>
                <a:sym typeface="26"/>
              </a:defRPr>
            </a:lvl5pPr>
          </a:lstStyle>
          <a:p>
            <a:r>
              <a:t>Body Level One</a:t>
            </a:r>
          </a:p>
          <a:p>
            <a:pPr lvl="1"/>
            <a:r>
              <a:t>Body Level Two</a:t>
            </a:r>
          </a:p>
          <a:p>
            <a:pPr lvl="2"/>
            <a:r>
              <a:t>Body Level Three</a:t>
            </a:r>
          </a:p>
          <a:p>
            <a:pPr lvl="3"/>
            <a:r>
              <a:t>Body Level Four</a:t>
            </a:r>
          </a:p>
          <a:p>
            <a:pPr lvl="4"/>
            <a:r>
              <a:t>Body Level Five</a:t>
            </a:r>
          </a:p>
        </p:txBody>
      </p:sp>
      <p:sp>
        <p:nvSpPr>
          <p:cNvPr id="2832" name="Shape 2832"/>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839" name="Shape 2839"/>
          <p:cNvSpPr>
            <a:spLocks noGrp="1"/>
          </p:cNvSpPr>
          <p:nvPr>
            <p:ph type="title"/>
          </p:nvPr>
        </p:nvSpPr>
        <p:spPr>
          <a:xfrm>
            <a:off x="6515100" y="609600"/>
            <a:ext cx="1943100" cy="5486400"/>
          </a:xfrm>
          <a:prstGeom prst="rect">
            <a:avLst/>
          </a:prstGeom>
        </p:spPr>
        <p:txBody>
          <a:bodyPr/>
          <a:lstStyle>
            <a:lvl1pPr>
              <a:defRPr>
                <a:solidFill>
                  <a:srgbClr val="E3EBF1"/>
                </a:solidFill>
                <a:latin typeface="26"/>
                <a:ea typeface="26"/>
                <a:cs typeface="26"/>
                <a:sym typeface="26"/>
              </a:defRPr>
            </a:lvl1pPr>
          </a:lstStyle>
          <a:p>
            <a:r>
              <a:t>Title Text</a:t>
            </a:r>
          </a:p>
        </p:txBody>
      </p:sp>
      <p:sp>
        <p:nvSpPr>
          <p:cNvPr id="2840" name="Shape 2840"/>
          <p:cNvSpPr>
            <a:spLocks noGrp="1"/>
          </p:cNvSpPr>
          <p:nvPr>
            <p:ph type="body" idx="1"/>
          </p:nvPr>
        </p:nvSpPr>
        <p:spPr>
          <a:xfrm>
            <a:off x="685800" y="609600"/>
            <a:ext cx="5676900" cy="5486400"/>
          </a:xfrm>
          <a:prstGeom prst="rect">
            <a:avLst/>
          </a:prstGeom>
        </p:spPr>
        <p:txBody>
          <a:bodyPr/>
          <a:lstStyle>
            <a:lvl1pPr>
              <a:buClrTx/>
              <a:buSzPct val="100000"/>
              <a:buFontTx/>
              <a:defRPr>
                <a:solidFill>
                  <a:schemeClr val="accent3">
                    <a:lumOff val="44000"/>
                  </a:schemeClr>
                </a:solidFill>
                <a:latin typeface="26"/>
                <a:ea typeface="26"/>
                <a:cs typeface="26"/>
                <a:sym typeface="26"/>
              </a:defRPr>
            </a:lvl1pPr>
            <a:lvl2pPr>
              <a:buClrTx/>
              <a:buFontTx/>
              <a:buChar char="–"/>
              <a:defRPr>
                <a:solidFill>
                  <a:schemeClr val="accent3">
                    <a:lumOff val="44000"/>
                  </a:schemeClr>
                </a:solidFill>
                <a:latin typeface="26"/>
                <a:ea typeface="26"/>
                <a:cs typeface="26"/>
                <a:sym typeface="26"/>
              </a:defRPr>
            </a:lvl2pPr>
            <a:lvl3pPr>
              <a:buClrTx/>
              <a:buFontTx/>
              <a:defRPr>
                <a:solidFill>
                  <a:schemeClr val="accent3">
                    <a:lumOff val="44000"/>
                  </a:schemeClr>
                </a:solidFill>
                <a:latin typeface="26"/>
                <a:ea typeface="26"/>
                <a:cs typeface="26"/>
                <a:sym typeface="26"/>
              </a:defRPr>
            </a:lvl3pPr>
            <a:lvl4pPr>
              <a:buClrTx/>
              <a:buFontTx/>
              <a:buChar char="–"/>
              <a:defRPr>
                <a:solidFill>
                  <a:schemeClr val="accent3">
                    <a:lumOff val="44000"/>
                  </a:schemeClr>
                </a:solidFill>
                <a:latin typeface="26"/>
                <a:ea typeface="26"/>
                <a:cs typeface="26"/>
                <a:sym typeface="26"/>
              </a:defRPr>
            </a:lvl4pPr>
            <a:lvl5pPr>
              <a:buClrTx/>
              <a:buFontTx/>
              <a:buChar char="»"/>
              <a:defRPr>
                <a:solidFill>
                  <a:schemeClr val="accent3">
                    <a:lumOff val="44000"/>
                  </a:schemeClr>
                </a:solidFill>
                <a:latin typeface="26"/>
                <a:ea typeface="26"/>
                <a:cs typeface="26"/>
                <a:sym typeface="26"/>
              </a:defRPr>
            </a:lvl5pPr>
          </a:lstStyle>
          <a:p>
            <a:r>
              <a:t>Body Level One</a:t>
            </a:r>
          </a:p>
          <a:p>
            <a:pPr lvl="1"/>
            <a:r>
              <a:t>Body Level Two</a:t>
            </a:r>
          </a:p>
          <a:p>
            <a:pPr lvl="2"/>
            <a:r>
              <a:t>Body Level Three</a:t>
            </a:r>
          </a:p>
          <a:p>
            <a:pPr lvl="3"/>
            <a:r>
              <a:t>Body Level Four</a:t>
            </a:r>
          </a:p>
          <a:p>
            <a:pPr lvl="4"/>
            <a:r>
              <a:t>Body Level Five</a:t>
            </a:r>
          </a:p>
        </p:txBody>
      </p:sp>
      <p:sp>
        <p:nvSpPr>
          <p:cNvPr id="2841" name="Shape 2841"/>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2848" name="Shape 2848"/>
          <p:cNvSpPr>
            <a:spLocks noGrp="1"/>
          </p:cNvSpPr>
          <p:nvPr>
            <p:ph type="title"/>
          </p:nvPr>
        </p:nvSpPr>
        <p:spPr>
          <a:xfrm>
            <a:off x="685800" y="609600"/>
            <a:ext cx="7772400" cy="1143000"/>
          </a:xfrm>
          <a:prstGeom prst="rect">
            <a:avLst/>
          </a:prstGeom>
        </p:spPr>
        <p:txBody>
          <a:bodyPr/>
          <a:lstStyle>
            <a:lvl1pPr>
              <a:defRPr>
                <a:solidFill>
                  <a:srgbClr val="E3EBF1"/>
                </a:solidFill>
                <a:latin typeface="26"/>
                <a:ea typeface="26"/>
                <a:cs typeface="26"/>
                <a:sym typeface="26"/>
              </a:defRPr>
            </a:lvl1pPr>
          </a:lstStyle>
          <a:p>
            <a:r>
              <a:t>Title Text</a:t>
            </a:r>
          </a:p>
        </p:txBody>
      </p:sp>
      <p:sp>
        <p:nvSpPr>
          <p:cNvPr id="2849" name="Shape 2849"/>
          <p:cNvSpPr>
            <a:spLocks noGrp="1"/>
          </p:cNvSpPr>
          <p:nvPr>
            <p:ph type="body" sz="quarter" idx="1"/>
          </p:nvPr>
        </p:nvSpPr>
        <p:spPr>
          <a:xfrm>
            <a:off x="685800" y="1981200"/>
            <a:ext cx="3810000" cy="1981200"/>
          </a:xfrm>
          <a:prstGeom prst="rect">
            <a:avLst/>
          </a:prstGeom>
        </p:spPr>
        <p:txBody>
          <a:bodyPr/>
          <a:lstStyle>
            <a:lvl1pPr>
              <a:buClrTx/>
              <a:buSzPct val="100000"/>
              <a:buFontTx/>
              <a:defRPr>
                <a:solidFill>
                  <a:schemeClr val="accent3">
                    <a:lumOff val="44000"/>
                  </a:schemeClr>
                </a:solidFill>
                <a:latin typeface="26"/>
                <a:ea typeface="26"/>
                <a:cs typeface="26"/>
                <a:sym typeface="26"/>
              </a:defRPr>
            </a:lvl1pPr>
            <a:lvl2pPr>
              <a:buClrTx/>
              <a:buFontTx/>
              <a:buChar char="–"/>
              <a:defRPr>
                <a:solidFill>
                  <a:schemeClr val="accent3">
                    <a:lumOff val="44000"/>
                  </a:schemeClr>
                </a:solidFill>
                <a:latin typeface="26"/>
                <a:ea typeface="26"/>
                <a:cs typeface="26"/>
                <a:sym typeface="26"/>
              </a:defRPr>
            </a:lvl2pPr>
            <a:lvl3pPr>
              <a:buClrTx/>
              <a:buFontTx/>
              <a:defRPr>
                <a:solidFill>
                  <a:schemeClr val="accent3">
                    <a:lumOff val="44000"/>
                  </a:schemeClr>
                </a:solidFill>
                <a:latin typeface="26"/>
                <a:ea typeface="26"/>
                <a:cs typeface="26"/>
                <a:sym typeface="26"/>
              </a:defRPr>
            </a:lvl3pPr>
            <a:lvl4pPr>
              <a:buClrTx/>
              <a:buFontTx/>
              <a:buChar char="–"/>
              <a:defRPr>
                <a:solidFill>
                  <a:schemeClr val="accent3">
                    <a:lumOff val="44000"/>
                  </a:schemeClr>
                </a:solidFill>
                <a:latin typeface="26"/>
                <a:ea typeface="26"/>
                <a:cs typeface="26"/>
                <a:sym typeface="26"/>
              </a:defRPr>
            </a:lvl4pPr>
            <a:lvl5pPr>
              <a:buClrTx/>
              <a:buFontTx/>
              <a:buChar char="»"/>
              <a:defRPr>
                <a:solidFill>
                  <a:schemeClr val="accent3">
                    <a:lumOff val="44000"/>
                  </a:schemeClr>
                </a:solidFill>
                <a:latin typeface="26"/>
                <a:ea typeface="26"/>
                <a:cs typeface="26"/>
                <a:sym typeface="26"/>
              </a:defRPr>
            </a:lvl5pPr>
          </a:lstStyle>
          <a:p>
            <a:r>
              <a:t>Body Level One</a:t>
            </a:r>
          </a:p>
          <a:p>
            <a:pPr lvl="1"/>
            <a:r>
              <a:t>Body Level Two</a:t>
            </a:r>
          </a:p>
          <a:p>
            <a:pPr lvl="2"/>
            <a:r>
              <a:t>Body Level Three</a:t>
            </a:r>
          </a:p>
          <a:p>
            <a:pPr lvl="3"/>
            <a:r>
              <a:t>Body Level Four</a:t>
            </a:r>
          </a:p>
          <a:p>
            <a:pPr lvl="4"/>
            <a:r>
              <a:t>Body Level Five</a:t>
            </a:r>
          </a:p>
        </p:txBody>
      </p:sp>
      <p:sp>
        <p:nvSpPr>
          <p:cNvPr id="2850" name="Shape 2850"/>
          <p:cNvSpPr>
            <a:spLocks noGrp="1"/>
          </p:cNvSpPr>
          <p:nvPr>
            <p:ph type="body" sz="half" idx="13"/>
          </p:nvPr>
        </p:nvSpPr>
        <p:spPr>
          <a:xfrm>
            <a:off x="685800" y="4114800"/>
            <a:ext cx="7772400" cy="1981200"/>
          </a:xfrm>
          <a:prstGeom prst="rect">
            <a:avLst/>
          </a:prstGeom>
        </p:spPr>
        <p:txBody>
          <a:bodyPr/>
          <a:lstStyle/>
          <a:p>
            <a:pPr>
              <a:buClrTx/>
              <a:buSzPct val="100000"/>
              <a:buFontTx/>
              <a:defRPr>
                <a:solidFill>
                  <a:schemeClr val="accent3">
                    <a:lumOff val="44000"/>
                  </a:schemeClr>
                </a:solidFill>
                <a:latin typeface="26"/>
                <a:ea typeface="26"/>
                <a:cs typeface="26"/>
                <a:sym typeface="26"/>
              </a:defRPr>
            </a:pPr>
            <a:endParaRPr/>
          </a:p>
        </p:txBody>
      </p:sp>
      <p:sp>
        <p:nvSpPr>
          <p:cNvPr id="2851" name="Shape 2851"/>
          <p:cNvSpPr>
            <a:spLocks noGrp="1"/>
          </p:cNvSpPr>
          <p:nvPr>
            <p:ph type="sldNum" sz="quarter" idx="2"/>
          </p:nvPr>
        </p:nvSpPr>
        <p:spPr>
          <a:xfrm>
            <a:off x="8176259" y="6248400"/>
            <a:ext cx="281941" cy="287087"/>
          </a:xfrm>
          <a:prstGeom prst="rect">
            <a:avLst/>
          </a:prstGeom>
        </p:spPr>
        <p:txBody>
          <a:bodyPr/>
          <a:lstStyle>
            <a:lvl1pPr>
              <a:defRPr>
                <a:solidFill>
                  <a:schemeClr val="accent3">
                    <a:lumOff val="44000"/>
                  </a:schemeClr>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2858" name="Shape 2858"/>
          <p:cNvSpPr>
            <a:spLocks noGrp="1"/>
          </p:cNvSpPr>
          <p:nvPr>
            <p:ph type="title"/>
          </p:nvPr>
        </p:nvSpPr>
        <p:spPr>
          <a:xfrm>
            <a:off x="685800" y="2130425"/>
            <a:ext cx="7772400" cy="1470025"/>
          </a:xfrm>
          <a:prstGeom prst="rect">
            <a:avLst/>
          </a:prstGeom>
        </p:spPr>
        <p:txBody>
          <a:bodyPr/>
          <a:lstStyle>
            <a:lvl1pPr>
              <a:defRPr>
                <a:solidFill>
                  <a:srgbClr val="000000"/>
                </a:solidFill>
              </a:defRPr>
            </a:lvl1pPr>
          </a:lstStyle>
          <a:p>
            <a:r>
              <a:t>Title Text</a:t>
            </a:r>
          </a:p>
        </p:txBody>
      </p:sp>
      <p:sp>
        <p:nvSpPr>
          <p:cNvPr id="2859" name="Shape 2859"/>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2860" name="Shape 2860"/>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867" name="Shape 2867"/>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868" name="Shape 2868"/>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869" name="Shape 2869"/>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876" name="Shape 2876"/>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r>
              <a:t>Title Text</a:t>
            </a:r>
          </a:p>
        </p:txBody>
      </p:sp>
      <p:sp>
        <p:nvSpPr>
          <p:cNvPr id="2877" name="Shape 2877"/>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2878" name="Shape 2878"/>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93" name="Shape 193"/>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defRPr>
            </a:lvl1pPr>
          </a:lstStyle>
          <a:p>
            <a:r>
              <a:t>Title Text</a:t>
            </a:r>
          </a:p>
        </p:txBody>
      </p:sp>
      <p:sp>
        <p:nvSpPr>
          <p:cNvPr id="194" name="Shape 194"/>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95" name="Shape 195"/>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96" name="Shape 196"/>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885" name="Shape 2885"/>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886" name="Shape 2886"/>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lvl1pPr>
            <a:lvl2pPr marL="790575" indent="-333375">
              <a:spcBef>
                <a:spcPts val="600"/>
              </a:spcBef>
              <a:buClrTx/>
              <a:buFontTx/>
              <a:buChar char="–"/>
              <a:defRPr sz="2800"/>
            </a:lvl2pPr>
            <a:lvl3pPr marL="1234439" indent="-320039">
              <a:spcBef>
                <a:spcPts val="600"/>
              </a:spcBef>
              <a:buClrTx/>
              <a:buFontTx/>
              <a:defRPr sz="2800"/>
            </a:lvl3pPr>
            <a:lvl4pPr marL="1727200" indent="-355600">
              <a:spcBef>
                <a:spcPts val="600"/>
              </a:spcBef>
              <a:buClrTx/>
              <a:buFontTx/>
              <a:buChar char="–"/>
              <a:defRPr sz="2800"/>
            </a:lvl4pPr>
            <a:lvl5pPr marL="2184400" indent="-355600">
              <a:spcBef>
                <a:spcPts val="6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7" name="Shape 2887"/>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894" name="Shape 2894"/>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2895" name="Shape 2895"/>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96" name="Shape 2896"/>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2897" name="Shape 2897"/>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904" name="Shape 2904"/>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905" name="Shape 2905"/>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912" name="Shape 2912"/>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919" name="Shape 2919"/>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defRPr>
            </a:lvl1pPr>
          </a:lstStyle>
          <a:p>
            <a:r>
              <a:t>Title Text</a:t>
            </a:r>
          </a:p>
        </p:txBody>
      </p:sp>
      <p:sp>
        <p:nvSpPr>
          <p:cNvPr id="2920" name="Shape 2920"/>
          <p:cNvSpPr>
            <a:spLocks noGrp="1"/>
          </p:cNvSpPr>
          <p:nvPr>
            <p:ph type="body" idx="1"/>
          </p:nvPr>
        </p:nvSpPr>
        <p:spPr>
          <a:xfrm>
            <a:off x="3575050" y="273050"/>
            <a:ext cx="5111750" cy="5853113"/>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921" name="Shape 2921"/>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2922" name="Shape 2922"/>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929" name="Shape 2929"/>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defRPr>
            </a:lvl1pPr>
          </a:lstStyle>
          <a:p>
            <a:r>
              <a:t>Title Text</a:t>
            </a:r>
          </a:p>
        </p:txBody>
      </p:sp>
      <p:sp>
        <p:nvSpPr>
          <p:cNvPr id="2930" name="Shape 2930"/>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931" name="Shape 2931"/>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932" name="Shape 2932"/>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939" name="Shape 2939"/>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940" name="Shape 2940"/>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941" name="Shape 2941"/>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948" name="Shape 2948"/>
          <p:cNvSpPr>
            <a:spLocks noGrp="1"/>
          </p:cNvSpPr>
          <p:nvPr>
            <p:ph type="title"/>
          </p:nvPr>
        </p:nvSpPr>
        <p:spPr>
          <a:xfrm>
            <a:off x="6515100" y="609600"/>
            <a:ext cx="1943100" cy="5486400"/>
          </a:xfrm>
          <a:prstGeom prst="rect">
            <a:avLst/>
          </a:prstGeom>
        </p:spPr>
        <p:txBody>
          <a:bodyPr/>
          <a:lstStyle>
            <a:lvl1pPr>
              <a:defRPr>
                <a:solidFill>
                  <a:srgbClr val="000000"/>
                </a:solidFill>
              </a:defRPr>
            </a:lvl1pPr>
          </a:lstStyle>
          <a:p>
            <a:r>
              <a:t>Title Text</a:t>
            </a:r>
          </a:p>
        </p:txBody>
      </p:sp>
      <p:sp>
        <p:nvSpPr>
          <p:cNvPr id="2949" name="Shape 2949"/>
          <p:cNvSpPr>
            <a:spLocks noGrp="1"/>
          </p:cNvSpPr>
          <p:nvPr>
            <p:ph type="body" idx="1"/>
          </p:nvPr>
        </p:nvSpPr>
        <p:spPr>
          <a:xfrm>
            <a:off x="685800" y="609600"/>
            <a:ext cx="5676900" cy="54864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950" name="Shape 2950"/>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2996" name="Group 2996"/>
          <p:cNvGrpSpPr/>
          <p:nvPr/>
        </p:nvGrpSpPr>
        <p:grpSpPr>
          <a:xfrm>
            <a:off x="-1" y="-1"/>
            <a:ext cx="9145589" cy="6856415"/>
            <a:chOff x="0" y="0"/>
            <a:chExt cx="9145587" cy="6856413"/>
          </a:xfrm>
        </p:grpSpPr>
        <p:sp>
          <p:nvSpPr>
            <p:cNvPr id="2957" name="Shape 2957"/>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58" name="Shape 2958"/>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59" name="Shape 2959"/>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60" name="Shape 2960"/>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61" name="Shape 2961"/>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62" name="Shape 2962"/>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63" name="Shape 2963"/>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64" name="Shape 2964"/>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65" name="Shape 2965"/>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66" name="Shape 2966"/>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67" name="Shape 2967"/>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68" name="Shape 2968"/>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69" name="Shape 2969"/>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70" name="Shape 2970"/>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71" name="Shape 2971"/>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72" name="Shape 2972"/>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73" name="Shape 2973"/>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74" name="Shape 2974"/>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75" name="Shape 2975"/>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76" name="Shape 2976"/>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77" name="Shape 2977"/>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78" name="Shape 2978"/>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79" name="Shape 2979"/>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80" name="Shape 2980"/>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81" name="Shape 2981"/>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82" name="Shape 2982"/>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83" name="Shape 2983"/>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84" name="Shape 2984"/>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2985" name="Shape 2985"/>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86" name="Shape 2986"/>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87" name="Shape 2987"/>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88" name="Shape 2988"/>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89" name="Shape 2989"/>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90" name="Shape 2990"/>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91" name="Shape 2991"/>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92" name="Shape 2992"/>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2995" name="Group 2995"/>
            <p:cNvGrpSpPr/>
            <p:nvPr/>
          </p:nvGrpSpPr>
          <p:grpSpPr>
            <a:xfrm>
              <a:off x="-1" y="2590800"/>
              <a:ext cx="9140826" cy="2949576"/>
              <a:chOff x="0" y="0"/>
              <a:chExt cx="9140824" cy="2949575"/>
            </a:xfrm>
          </p:grpSpPr>
          <p:sp>
            <p:nvSpPr>
              <p:cNvPr id="2993" name="Shape 2993"/>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2994" name="Shape 2994"/>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2997" name="Shape 2997"/>
          <p:cNvSpPr>
            <a:spLocks noGrp="1"/>
          </p:cNvSpPr>
          <p:nvPr>
            <p:ph type="title"/>
          </p:nvPr>
        </p:nvSpPr>
        <p:spPr>
          <a:xfrm>
            <a:off x="457200" y="1600200"/>
            <a:ext cx="8229600" cy="1828800"/>
          </a:xfrm>
          <a:prstGeom prst="rect">
            <a:avLst/>
          </a:prstGeom>
        </p:spPr>
        <p:txBody>
          <a:bodyPr/>
          <a:lstStyle>
            <a:lvl1pPr>
              <a:defRPr sz="4800">
                <a:effectLst>
                  <a:outerShdw blurRad="38100" dist="38100" dir="2700000" rotWithShape="0">
                    <a:srgbClr val="000000"/>
                  </a:outerShdw>
                </a:effectLst>
              </a:defRPr>
            </a:lvl1pPr>
          </a:lstStyle>
          <a:p>
            <a:r>
              <a:t>Title Text</a:t>
            </a:r>
          </a:p>
        </p:txBody>
      </p:sp>
      <p:sp>
        <p:nvSpPr>
          <p:cNvPr id="2998" name="Shape 2998"/>
          <p:cNvSpPr>
            <a:spLocks noGrp="1"/>
          </p:cNvSpPr>
          <p:nvPr>
            <p:ph type="body" sz="quarter" idx="1"/>
          </p:nvPr>
        </p:nvSpPr>
        <p:spPr>
          <a:xfrm>
            <a:off x="1371600" y="3886200"/>
            <a:ext cx="6400800" cy="1752600"/>
          </a:xfrm>
          <a:prstGeom prst="rect">
            <a:avLst/>
          </a:prstGeom>
        </p:spPr>
        <p:txBody>
          <a:bodyPr/>
          <a:lstStyle>
            <a:lvl1pPr marL="0" indent="0" algn="ctr">
              <a:spcBef>
                <a:spcPts val="800"/>
              </a:spcBef>
              <a:buClrTx/>
              <a:buSzTx/>
              <a:buFont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buClrTx/>
              <a:buFontTx/>
              <a:buChar char="–"/>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ClrTx/>
              <a:buSzPct val="90000"/>
              <a:buFontTx/>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buClrTx/>
              <a:buFontTx/>
              <a:buChar char="–"/>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ClrTx/>
              <a:buSzPct val="90000"/>
              <a:buFontTx/>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999" name="Shape 2999"/>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045" name="Group 3045"/>
          <p:cNvGrpSpPr/>
          <p:nvPr/>
        </p:nvGrpSpPr>
        <p:grpSpPr>
          <a:xfrm>
            <a:off x="-1" y="-1"/>
            <a:ext cx="9145589" cy="6856415"/>
            <a:chOff x="0" y="0"/>
            <a:chExt cx="9145587" cy="6856413"/>
          </a:xfrm>
        </p:grpSpPr>
        <p:sp>
          <p:nvSpPr>
            <p:cNvPr id="3006" name="Shape 3006"/>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07" name="Shape 3007"/>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08" name="Shape 3008"/>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09" name="Shape 3009"/>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10" name="Shape 3010"/>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11" name="Shape 3011"/>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12" name="Shape 3012"/>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13" name="Shape 3013"/>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14" name="Shape 3014"/>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15" name="Shape 3015"/>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16" name="Shape 3016"/>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17" name="Shape 3017"/>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18" name="Shape 3018"/>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19" name="Shape 3019"/>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20" name="Shape 3020"/>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21" name="Shape 3021"/>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22" name="Shape 3022"/>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23" name="Shape 3023"/>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24" name="Shape 3024"/>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25" name="Shape 3025"/>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26" name="Shape 3026"/>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27" name="Shape 3027"/>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28" name="Shape 3028"/>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29" name="Shape 3029"/>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30" name="Shape 3030"/>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31" name="Shape 3031"/>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32" name="Shape 3032"/>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33" name="Shape 3033"/>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34" name="Shape 3034"/>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35" name="Shape 3035"/>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36" name="Shape 3036"/>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37" name="Shape 3037"/>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38" name="Shape 3038"/>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39" name="Shape 3039"/>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40" name="Shape 3040"/>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41" name="Shape 3041"/>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044" name="Group 3044"/>
            <p:cNvGrpSpPr/>
            <p:nvPr/>
          </p:nvGrpSpPr>
          <p:grpSpPr>
            <a:xfrm>
              <a:off x="-1" y="2590800"/>
              <a:ext cx="9140826" cy="2949576"/>
              <a:chOff x="0" y="0"/>
              <a:chExt cx="9140824" cy="2949575"/>
            </a:xfrm>
          </p:grpSpPr>
          <p:sp>
            <p:nvSpPr>
              <p:cNvPr id="3042" name="Shape 3042"/>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43" name="Shape 3043"/>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046" name="Shape 3046"/>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047" name="Shape 3047"/>
          <p:cNvSpPr>
            <a:spLocks noGrp="1"/>
          </p:cNvSpPr>
          <p:nvPr>
            <p:ph type="body" idx="1"/>
          </p:nvPr>
        </p:nvSpPr>
        <p:spPr>
          <a:xfrm>
            <a:off x="457200" y="1600200"/>
            <a:ext cx="8229600" cy="4530725"/>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048" name="Shape 3048"/>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03" name="Shape 203"/>
          <p:cNvSpPr>
            <a:spLocks noGrp="1"/>
          </p:cNvSpPr>
          <p:nvPr>
            <p:ph type="title"/>
          </p:nvPr>
        </p:nvSpPr>
        <p:spPr>
          <a:xfrm>
            <a:off x="38100" y="609600"/>
            <a:ext cx="9070975" cy="1143000"/>
          </a:xfrm>
          <a:prstGeom prst="rect">
            <a:avLst/>
          </a:prstGeom>
        </p:spPr>
        <p:txBody>
          <a:bodyPr/>
          <a:lstStyle>
            <a:lvl1pPr>
              <a:defRPr>
                <a:solidFill>
                  <a:srgbClr val="000000"/>
                </a:solidFill>
              </a:defRPr>
            </a:lvl1pPr>
          </a:lstStyle>
          <a:p>
            <a:r>
              <a:t>Title Text</a:t>
            </a:r>
          </a:p>
        </p:txBody>
      </p:sp>
      <p:sp>
        <p:nvSpPr>
          <p:cNvPr id="204" name="Shape 204"/>
          <p:cNvSpPr>
            <a:spLocks noGrp="1"/>
          </p:cNvSpPr>
          <p:nvPr>
            <p:ph type="body" idx="1"/>
          </p:nvPr>
        </p:nvSpPr>
        <p:spPr>
          <a:xfrm>
            <a:off x="38100" y="1981200"/>
            <a:ext cx="9070975"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05" name="Shape 205"/>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094" name="Group 3094"/>
          <p:cNvGrpSpPr/>
          <p:nvPr/>
        </p:nvGrpSpPr>
        <p:grpSpPr>
          <a:xfrm>
            <a:off x="-1" y="-1"/>
            <a:ext cx="9145589" cy="6856415"/>
            <a:chOff x="0" y="0"/>
            <a:chExt cx="9145587" cy="6856413"/>
          </a:xfrm>
        </p:grpSpPr>
        <p:sp>
          <p:nvSpPr>
            <p:cNvPr id="3055" name="Shape 3055"/>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56" name="Shape 3056"/>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57" name="Shape 3057"/>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58" name="Shape 3058"/>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59" name="Shape 3059"/>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60" name="Shape 3060"/>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61" name="Shape 3061"/>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62" name="Shape 3062"/>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63" name="Shape 3063"/>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64" name="Shape 3064"/>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65" name="Shape 3065"/>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66" name="Shape 3066"/>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67" name="Shape 3067"/>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68" name="Shape 3068"/>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69" name="Shape 3069"/>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70" name="Shape 3070"/>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71" name="Shape 3071"/>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72" name="Shape 3072"/>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73" name="Shape 3073"/>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74" name="Shape 3074"/>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75" name="Shape 3075"/>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76" name="Shape 3076"/>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77" name="Shape 3077"/>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78" name="Shape 3078"/>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79" name="Shape 3079"/>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80" name="Shape 3080"/>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81" name="Shape 3081"/>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82" name="Shape 3082"/>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083" name="Shape 3083"/>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84" name="Shape 3084"/>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85" name="Shape 3085"/>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86" name="Shape 3086"/>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87" name="Shape 3087"/>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88" name="Shape 3088"/>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89" name="Shape 3089"/>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90" name="Shape 3090"/>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093" name="Group 3093"/>
            <p:cNvGrpSpPr/>
            <p:nvPr/>
          </p:nvGrpSpPr>
          <p:grpSpPr>
            <a:xfrm>
              <a:off x="-1" y="2590800"/>
              <a:ext cx="9140826" cy="2949576"/>
              <a:chOff x="0" y="0"/>
              <a:chExt cx="9140824" cy="2949575"/>
            </a:xfrm>
          </p:grpSpPr>
          <p:sp>
            <p:nvSpPr>
              <p:cNvPr id="3091" name="Shape 3091"/>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092" name="Shape 3092"/>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095" name="Shape 3095"/>
          <p:cNvSpPr>
            <a:spLocks noGrp="1"/>
          </p:cNvSpPr>
          <p:nvPr>
            <p:ph type="title"/>
          </p:nvPr>
        </p:nvSpPr>
        <p:spPr>
          <a:xfrm>
            <a:off x="722312" y="4406900"/>
            <a:ext cx="7772401" cy="1362075"/>
          </a:xfrm>
          <a:prstGeom prst="rect">
            <a:avLst/>
          </a:prstGeom>
        </p:spPr>
        <p:txBody>
          <a:bodyPr anchor="t"/>
          <a:lstStyle>
            <a:lvl1pPr algn="l">
              <a:defRPr sz="4000" b="1" cap="all">
                <a:effectLst>
                  <a:outerShdw blurRad="38100" dist="38100" dir="2700000" rotWithShape="0">
                    <a:srgbClr val="000000"/>
                  </a:outerShdw>
                </a:effectLst>
              </a:defRPr>
            </a:lvl1pPr>
          </a:lstStyle>
          <a:p>
            <a:r>
              <a:t>Title Text</a:t>
            </a:r>
          </a:p>
        </p:txBody>
      </p:sp>
      <p:sp>
        <p:nvSpPr>
          <p:cNvPr id="3096" name="Shape 3096"/>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ClrTx/>
              <a:buSzTx/>
              <a:buFont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ClrTx/>
              <a:buSzTx/>
              <a:buFont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ClrTx/>
              <a:buSzTx/>
              <a:buFont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ClrTx/>
              <a:buSzTx/>
              <a:buFont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097" name="Shape 3097"/>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143" name="Group 3143"/>
          <p:cNvGrpSpPr/>
          <p:nvPr/>
        </p:nvGrpSpPr>
        <p:grpSpPr>
          <a:xfrm>
            <a:off x="-1" y="-1"/>
            <a:ext cx="9145589" cy="6856415"/>
            <a:chOff x="0" y="0"/>
            <a:chExt cx="9145587" cy="6856413"/>
          </a:xfrm>
        </p:grpSpPr>
        <p:sp>
          <p:nvSpPr>
            <p:cNvPr id="3104" name="Shape 3104"/>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05" name="Shape 3105"/>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06" name="Shape 3106"/>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07" name="Shape 3107"/>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08" name="Shape 3108"/>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09" name="Shape 3109"/>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10" name="Shape 3110"/>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11" name="Shape 3111"/>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12" name="Shape 3112"/>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13" name="Shape 3113"/>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14" name="Shape 3114"/>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15" name="Shape 3115"/>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16" name="Shape 3116"/>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17" name="Shape 3117"/>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18" name="Shape 3118"/>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19" name="Shape 3119"/>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20" name="Shape 3120"/>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21" name="Shape 3121"/>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22" name="Shape 3122"/>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23" name="Shape 3123"/>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24" name="Shape 3124"/>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25" name="Shape 3125"/>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26" name="Shape 3126"/>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27" name="Shape 3127"/>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28" name="Shape 3128"/>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29" name="Shape 3129"/>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30" name="Shape 3130"/>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31" name="Shape 3131"/>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32" name="Shape 3132"/>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33" name="Shape 3133"/>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34" name="Shape 3134"/>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35" name="Shape 3135"/>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36" name="Shape 3136"/>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37" name="Shape 3137"/>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38" name="Shape 3138"/>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39" name="Shape 3139"/>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142" name="Group 3142"/>
            <p:cNvGrpSpPr/>
            <p:nvPr/>
          </p:nvGrpSpPr>
          <p:grpSpPr>
            <a:xfrm>
              <a:off x="-1" y="2590800"/>
              <a:ext cx="9140826" cy="2949576"/>
              <a:chOff x="0" y="0"/>
              <a:chExt cx="9140824" cy="2949575"/>
            </a:xfrm>
          </p:grpSpPr>
          <p:sp>
            <p:nvSpPr>
              <p:cNvPr id="3140" name="Shape 31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41" name="Shape 31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144" name="Shape 3144"/>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145" name="Shape 3145"/>
          <p:cNvSpPr>
            <a:spLocks noGrp="1"/>
          </p:cNvSpPr>
          <p:nvPr>
            <p:ph type="body" sz="half" idx="1"/>
          </p:nvPr>
        </p:nvSpPr>
        <p:spPr>
          <a:xfrm>
            <a:off x="457200" y="1600200"/>
            <a:ext cx="4038600" cy="4530725"/>
          </a:xfrm>
          <a:prstGeom prst="rect">
            <a:avLst/>
          </a:prstGeom>
        </p:spPr>
        <p:txBody>
          <a:bodyPr/>
          <a:lstStyle>
            <a:lvl1pPr>
              <a:spcBef>
                <a:spcPts val="600"/>
              </a:spcBef>
              <a:buClrTx/>
              <a:buSzPct val="90000"/>
              <a:buFontTx/>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Tx/>
              <a:buFontTx/>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Tx/>
              <a:buSzPct val="90000"/>
              <a:buFontTx/>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Tx/>
              <a:buFontTx/>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Tx/>
              <a:buSzPct val="90000"/>
              <a:buFontTx/>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46" name="Shape 3146"/>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192" name="Group 3192"/>
          <p:cNvGrpSpPr/>
          <p:nvPr/>
        </p:nvGrpSpPr>
        <p:grpSpPr>
          <a:xfrm>
            <a:off x="-1" y="-1"/>
            <a:ext cx="9145589" cy="6856415"/>
            <a:chOff x="0" y="0"/>
            <a:chExt cx="9145587" cy="6856413"/>
          </a:xfrm>
        </p:grpSpPr>
        <p:sp>
          <p:nvSpPr>
            <p:cNvPr id="3153" name="Shape 315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54" name="Shape 315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55" name="Shape 315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56" name="Shape 315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57" name="Shape 315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58" name="Shape 315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59" name="Shape 315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60" name="Shape 316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61" name="Shape 316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62" name="Shape 316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63" name="Shape 316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64" name="Shape 316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65" name="Shape 316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66" name="Shape 316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67" name="Shape 316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68" name="Shape 316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69" name="Shape 316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70" name="Shape 317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71" name="Shape 3171"/>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72" name="Shape 317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73" name="Shape 317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74" name="Shape 317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75" name="Shape 317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76" name="Shape 317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77" name="Shape 317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78" name="Shape 317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79" name="Shape 317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80" name="Shape 318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181" name="Shape 318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82" name="Shape 318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83" name="Shape 318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84" name="Shape 318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85" name="Shape 318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86" name="Shape 318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87" name="Shape 318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88" name="Shape 318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191" name="Group 3191"/>
            <p:cNvGrpSpPr/>
            <p:nvPr/>
          </p:nvGrpSpPr>
          <p:grpSpPr>
            <a:xfrm>
              <a:off x="-1" y="2590800"/>
              <a:ext cx="9140826" cy="2949576"/>
              <a:chOff x="0" y="0"/>
              <a:chExt cx="9140824" cy="2949575"/>
            </a:xfrm>
          </p:grpSpPr>
          <p:sp>
            <p:nvSpPr>
              <p:cNvPr id="3189" name="Shape 3189"/>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190" name="Shape 3190"/>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193" name="Shape 3193"/>
          <p:cNvSpPr>
            <a:spLocks noGrp="1"/>
          </p:cNvSpPr>
          <p:nvPr>
            <p:ph type="title"/>
          </p:nvPr>
        </p:nvSpPr>
        <p:spPr>
          <a:xfrm>
            <a:off x="457200" y="274638"/>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194" name="Shape 3194"/>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195" name="Shape 3195"/>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pPr>
            <a:endParaRPr/>
          </a:p>
        </p:txBody>
      </p:sp>
      <p:sp>
        <p:nvSpPr>
          <p:cNvPr id="3196" name="Shape 3196"/>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242" name="Group 3242"/>
          <p:cNvGrpSpPr/>
          <p:nvPr/>
        </p:nvGrpSpPr>
        <p:grpSpPr>
          <a:xfrm>
            <a:off x="-1" y="-1"/>
            <a:ext cx="9145589" cy="6856415"/>
            <a:chOff x="0" y="0"/>
            <a:chExt cx="9145587" cy="6856413"/>
          </a:xfrm>
        </p:grpSpPr>
        <p:sp>
          <p:nvSpPr>
            <p:cNvPr id="3203" name="Shape 320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04" name="Shape 320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05" name="Shape 320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06" name="Shape 320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07" name="Shape 320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08" name="Shape 320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09" name="Shape 320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10" name="Shape 32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11" name="Shape 32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12" name="Shape 32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13" name="Shape 32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14" name="Shape 32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15" name="Shape 32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16" name="Shape 32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17" name="Shape 32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18" name="Shape 32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19" name="Shape 32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20" name="Shape 32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21" name="Shape 3221"/>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22" name="Shape 32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23" name="Shape 32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24" name="Shape 32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25" name="Shape 32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26" name="Shape 32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27" name="Shape 32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28" name="Shape 32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29" name="Shape 32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30" name="Shape 32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31" name="Shape 32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32" name="Shape 32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33" name="Shape 32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34" name="Shape 32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35" name="Shape 32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36" name="Shape 32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37" name="Shape 32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38" name="Shape 32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241" name="Group 3241"/>
            <p:cNvGrpSpPr/>
            <p:nvPr/>
          </p:nvGrpSpPr>
          <p:grpSpPr>
            <a:xfrm>
              <a:off x="-1" y="2590800"/>
              <a:ext cx="9140826" cy="2949576"/>
              <a:chOff x="0" y="0"/>
              <a:chExt cx="9140824" cy="2949575"/>
            </a:xfrm>
          </p:grpSpPr>
          <p:sp>
            <p:nvSpPr>
              <p:cNvPr id="3239" name="Shape 3239"/>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40" name="Shape 3240"/>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243" name="Shape 3243"/>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244" name="Shape 3244"/>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290" name="Group 3290"/>
          <p:cNvGrpSpPr/>
          <p:nvPr/>
        </p:nvGrpSpPr>
        <p:grpSpPr>
          <a:xfrm>
            <a:off x="-1" y="-1"/>
            <a:ext cx="9145589" cy="6856415"/>
            <a:chOff x="0" y="0"/>
            <a:chExt cx="9145587" cy="6856413"/>
          </a:xfrm>
        </p:grpSpPr>
        <p:sp>
          <p:nvSpPr>
            <p:cNvPr id="3251" name="Shape 3251"/>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52" name="Shape 3252"/>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53" name="Shape 3253"/>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54" name="Shape 3254"/>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55" name="Shape 3255"/>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56" name="Shape 3256"/>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57" name="Shape 3257"/>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58" name="Shape 3258"/>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59" name="Shape 3259"/>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60" name="Shape 3260"/>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61" name="Shape 3261"/>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62" name="Shape 3262"/>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63" name="Shape 3263"/>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64" name="Shape 3264"/>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65" name="Shape 3265"/>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66" name="Shape 3266"/>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67" name="Shape 3267"/>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68" name="Shape 3268"/>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69" name="Shape 3269"/>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70" name="Shape 3270"/>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71" name="Shape 3271"/>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72" name="Shape 3272"/>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73" name="Shape 3273"/>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74" name="Shape 3274"/>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75" name="Shape 3275"/>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76" name="Shape 3276"/>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77" name="Shape 3277"/>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78" name="Shape 3278"/>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279" name="Shape 3279"/>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80" name="Shape 3280"/>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81" name="Shape 3281"/>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82" name="Shape 3282"/>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83" name="Shape 3283"/>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84" name="Shape 3284"/>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85" name="Shape 3285"/>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86" name="Shape 3286"/>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289" name="Group 3289"/>
            <p:cNvGrpSpPr/>
            <p:nvPr/>
          </p:nvGrpSpPr>
          <p:grpSpPr>
            <a:xfrm>
              <a:off x="-1" y="2590800"/>
              <a:ext cx="9140826" cy="2949576"/>
              <a:chOff x="0" y="0"/>
              <a:chExt cx="9140824" cy="2949575"/>
            </a:xfrm>
          </p:grpSpPr>
          <p:sp>
            <p:nvSpPr>
              <p:cNvPr id="3287" name="Shape 3287"/>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88" name="Shape 3288"/>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291" name="Shape 3291"/>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337" name="Group 3337"/>
          <p:cNvGrpSpPr/>
          <p:nvPr/>
        </p:nvGrpSpPr>
        <p:grpSpPr>
          <a:xfrm>
            <a:off x="-1" y="-1"/>
            <a:ext cx="9145589" cy="6856415"/>
            <a:chOff x="0" y="0"/>
            <a:chExt cx="9145587" cy="6856413"/>
          </a:xfrm>
        </p:grpSpPr>
        <p:sp>
          <p:nvSpPr>
            <p:cNvPr id="3298" name="Shape 3298"/>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299" name="Shape 3299"/>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00" name="Shape 3300"/>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01" name="Shape 3301"/>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02" name="Shape 3302"/>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03" name="Shape 3303"/>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04" name="Shape 3304"/>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05" name="Shape 3305"/>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06" name="Shape 3306"/>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07" name="Shape 3307"/>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08" name="Shape 3308"/>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09" name="Shape 3309"/>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10" name="Shape 3310"/>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11" name="Shape 3311"/>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12" name="Shape 3312"/>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13" name="Shape 3313"/>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14" name="Shape 3314"/>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15" name="Shape 3315"/>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16" name="Shape 3316"/>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17" name="Shape 3317"/>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18" name="Shape 3318"/>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19" name="Shape 3319"/>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20" name="Shape 3320"/>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21" name="Shape 3321"/>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22" name="Shape 3322"/>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23" name="Shape 3323"/>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24" name="Shape 3324"/>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25" name="Shape 3325"/>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26" name="Shape 3326"/>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27" name="Shape 3327"/>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28" name="Shape 3328"/>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29" name="Shape 3329"/>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30" name="Shape 3330"/>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31" name="Shape 3331"/>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32" name="Shape 3332"/>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33" name="Shape 3333"/>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336" name="Group 3336"/>
            <p:cNvGrpSpPr/>
            <p:nvPr/>
          </p:nvGrpSpPr>
          <p:grpSpPr>
            <a:xfrm>
              <a:off x="-1" y="2590800"/>
              <a:ext cx="9140826" cy="2949576"/>
              <a:chOff x="0" y="0"/>
              <a:chExt cx="9140824" cy="2949575"/>
            </a:xfrm>
          </p:grpSpPr>
          <p:sp>
            <p:nvSpPr>
              <p:cNvPr id="3334" name="Shape 3334"/>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35" name="Shape 3335"/>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338" name="Shape 3338"/>
          <p:cNvSpPr>
            <a:spLocks noGrp="1"/>
          </p:cNvSpPr>
          <p:nvPr>
            <p:ph type="title"/>
          </p:nvPr>
        </p:nvSpPr>
        <p:spPr>
          <a:xfrm>
            <a:off x="457200" y="273050"/>
            <a:ext cx="3008314" cy="1162050"/>
          </a:xfrm>
          <a:prstGeom prst="rect">
            <a:avLst/>
          </a:prstGeom>
        </p:spPr>
        <p:txBody>
          <a:bodyPr anchor="b"/>
          <a:lstStyle>
            <a:lvl1pPr algn="l">
              <a:defRPr sz="2000" b="1">
                <a:effectLst>
                  <a:outerShdw blurRad="38100" dist="38100" dir="2700000" rotWithShape="0">
                    <a:srgbClr val="000000"/>
                  </a:outerShdw>
                </a:effectLst>
              </a:defRPr>
            </a:lvl1pPr>
          </a:lstStyle>
          <a:p>
            <a:r>
              <a:t>Title Text</a:t>
            </a:r>
          </a:p>
        </p:txBody>
      </p:sp>
      <p:sp>
        <p:nvSpPr>
          <p:cNvPr id="3339" name="Shape 3339"/>
          <p:cNvSpPr>
            <a:spLocks noGrp="1"/>
          </p:cNvSpPr>
          <p:nvPr>
            <p:ph type="body" idx="1"/>
          </p:nvPr>
        </p:nvSpPr>
        <p:spPr>
          <a:xfrm>
            <a:off x="3575050" y="273050"/>
            <a:ext cx="5111750" cy="5853113"/>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40" name="Shape 3340"/>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pPr>
            <a:endParaRPr/>
          </a:p>
        </p:txBody>
      </p:sp>
      <p:sp>
        <p:nvSpPr>
          <p:cNvPr id="3341" name="Shape 3341"/>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387" name="Group 3387"/>
          <p:cNvGrpSpPr/>
          <p:nvPr/>
        </p:nvGrpSpPr>
        <p:grpSpPr>
          <a:xfrm>
            <a:off x="-1" y="-1"/>
            <a:ext cx="9145589" cy="6856415"/>
            <a:chOff x="0" y="0"/>
            <a:chExt cx="9145587" cy="6856413"/>
          </a:xfrm>
        </p:grpSpPr>
        <p:sp>
          <p:nvSpPr>
            <p:cNvPr id="3348" name="Shape 3348"/>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49" name="Shape 3349"/>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50" name="Shape 3350"/>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51" name="Shape 3351"/>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52" name="Shape 3352"/>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53" name="Shape 3353"/>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54" name="Shape 3354"/>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55" name="Shape 3355"/>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56" name="Shape 3356"/>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57" name="Shape 3357"/>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58" name="Shape 3358"/>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59" name="Shape 3359"/>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60" name="Shape 3360"/>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61" name="Shape 3361"/>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62" name="Shape 3362"/>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63" name="Shape 3363"/>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64" name="Shape 3364"/>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65" name="Shape 3365"/>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66" name="Shape 3366"/>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67" name="Shape 3367"/>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68" name="Shape 3368"/>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69" name="Shape 3369"/>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70" name="Shape 3370"/>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71" name="Shape 3371"/>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72" name="Shape 3372"/>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73" name="Shape 3373"/>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74" name="Shape 3374"/>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75" name="Shape 3375"/>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376" name="Shape 3376"/>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77" name="Shape 3377"/>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78" name="Shape 3378"/>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79" name="Shape 3379"/>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80" name="Shape 3380"/>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81" name="Shape 3381"/>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82" name="Shape 3382"/>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83" name="Shape 3383"/>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386" name="Group 3386"/>
            <p:cNvGrpSpPr/>
            <p:nvPr/>
          </p:nvGrpSpPr>
          <p:grpSpPr>
            <a:xfrm>
              <a:off x="-1" y="2590800"/>
              <a:ext cx="9140826" cy="2949576"/>
              <a:chOff x="0" y="0"/>
              <a:chExt cx="9140824" cy="2949575"/>
            </a:xfrm>
          </p:grpSpPr>
          <p:sp>
            <p:nvSpPr>
              <p:cNvPr id="3384" name="Shape 3384"/>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85" name="Shape 3385"/>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388" name="Shape 3388"/>
          <p:cNvSpPr>
            <a:spLocks noGrp="1"/>
          </p:cNvSpPr>
          <p:nvPr>
            <p:ph type="title"/>
          </p:nvPr>
        </p:nvSpPr>
        <p:spPr>
          <a:xfrm>
            <a:off x="1792288" y="4800600"/>
            <a:ext cx="5486401" cy="566738"/>
          </a:xfrm>
          <a:prstGeom prst="rect">
            <a:avLst/>
          </a:prstGeom>
        </p:spPr>
        <p:txBody>
          <a:bodyPr anchor="b"/>
          <a:lstStyle>
            <a:lvl1pPr algn="l">
              <a:defRPr sz="2000" b="1">
                <a:effectLst>
                  <a:outerShdw blurRad="38100" dist="38100" dir="2700000" rotWithShape="0">
                    <a:srgbClr val="000000"/>
                  </a:outerShdw>
                </a:effectLst>
              </a:defRPr>
            </a:lvl1pPr>
          </a:lstStyle>
          <a:p>
            <a:r>
              <a:t>Title Text</a:t>
            </a:r>
          </a:p>
        </p:txBody>
      </p:sp>
      <p:sp>
        <p:nvSpPr>
          <p:cNvPr id="3389" name="Shape 3389"/>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3390" name="Shape 3390"/>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ClrTx/>
              <a:buSzTx/>
              <a:buFont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ClrTx/>
              <a:buSzTx/>
              <a:buFont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ClrTx/>
              <a:buSzTx/>
              <a:buFont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ClrTx/>
              <a:buSzTx/>
              <a:buFont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91" name="Shape 3391"/>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437" name="Group 3437"/>
          <p:cNvGrpSpPr/>
          <p:nvPr/>
        </p:nvGrpSpPr>
        <p:grpSpPr>
          <a:xfrm>
            <a:off x="-1" y="-1"/>
            <a:ext cx="9145589" cy="6856415"/>
            <a:chOff x="0" y="0"/>
            <a:chExt cx="9145587" cy="6856413"/>
          </a:xfrm>
        </p:grpSpPr>
        <p:sp>
          <p:nvSpPr>
            <p:cNvPr id="3398" name="Shape 3398"/>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399" name="Shape 3399"/>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00" name="Shape 3400"/>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01" name="Shape 3401"/>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02" name="Shape 3402"/>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03" name="Shape 3403"/>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04" name="Shape 3404"/>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05" name="Shape 3405"/>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06" name="Shape 3406"/>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07" name="Shape 3407"/>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08" name="Shape 3408"/>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09" name="Shape 3409"/>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10" name="Shape 3410"/>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11" name="Shape 3411"/>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12" name="Shape 3412"/>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13" name="Shape 3413"/>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14" name="Shape 3414"/>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15" name="Shape 3415"/>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16" name="Shape 3416"/>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17" name="Shape 3417"/>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18" name="Shape 3418"/>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19" name="Shape 3419"/>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20" name="Shape 3420"/>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21" name="Shape 3421"/>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22" name="Shape 3422"/>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23" name="Shape 3423"/>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24" name="Shape 3424"/>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25" name="Shape 3425"/>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26" name="Shape 3426"/>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27" name="Shape 3427"/>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28" name="Shape 3428"/>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29" name="Shape 3429"/>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30" name="Shape 3430"/>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31" name="Shape 3431"/>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32" name="Shape 3432"/>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33" name="Shape 3433"/>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436" name="Group 3436"/>
            <p:cNvGrpSpPr/>
            <p:nvPr/>
          </p:nvGrpSpPr>
          <p:grpSpPr>
            <a:xfrm>
              <a:off x="-1" y="2590800"/>
              <a:ext cx="9140826" cy="2949576"/>
              <a:chOff x="0" y="0"/>
              <a:chExt cx="9140824" cy="2949575"/>
            </a:xfrm>
          </p:grpSpPr>
          <p:sp>
            <p:nvSpPr>
              <p:cNvPr id="3434" name="Shape 3434"/>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35" name="Shape 3435"/>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438" name="Shape 3438"/>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439" name="Shape 3439"/>
          <p:cNvSpPr>
            <a:spLocks noGrp="1"/>
          </p:cNvSpPr>
          <p:nvPr>
            <p:ph type="body" idx="1"/>
          </p:nvPr>
        </p:nvSpPr>
        <p:spPr>
          <a:xfrm>
            <a:off x="457200" y="1600200"/>
            <a:ext cx="8229600" cy="4530725"/>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40" name="Shape 3440"/>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486" name="Group 3486"/>
          <p:cNvGrpSpPr/>
          <p:nvPr/>
        </p:nvGrpSpPr>
        <p:grpSpPr>
          <a:xfrm>
            <a:off x="-1" y="-1"/>
            <a:ext cx="9145589" cy="6856415"/>
            <a:chOff x="0" y="0"/>
            <a:chExt cx="9145587" cy="6856413"/>
          </a:xfrm>
        </p:grpSpPr>
        <p:sp>
          <p:nvSpPr>
            <p:cNvPr id="3447" name="Shape 3447"/>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48" name="Shape 3448"/>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49" name="Shape 3449"/>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50" name="Shape 3450"/>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51" name="Shape 3451"/>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52" name="Shape 3452"/>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53" name="Shape 3453"/>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54" name="Shape 3454"/>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55" name="Shape 3455"/>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56" name="Shape 3456"/>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57" name="Shape 3457"/>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58" name="Shape 3458"/>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59" name="Shape 3459"/>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60" name="Shape 3460"/>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61" name="Shape 3461"/>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62" name="Shape 3462"/>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63" name="Shape 3463"/>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64" name="Shape 3464"/>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65" name="Shape 3465"/>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66" name="Shape 3466"/>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67" name="Shape 3467"/>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68" name="Shape 3468"/>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69" name="Shape 3469"/>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70" name="Shape 3470"/>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71" name="Shape 3471"/>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72" name="Shape 3472"/>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73" name="Shape 3473"/>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74" name="Shape 3474"/>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3475" name="Shape 3475"/>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76" name="Shape 3476"/>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77" name="Shape 3477"/>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78" name="Shape 3478"/>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79" name="Shape 3479"/>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80" name="Shape 3480"/>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81" name="Shape 3481"/>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82" name="Shape 3482"/>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485" name="Group 3485"/>
            <p:cNvGrpSpPr/>
            <p:nvPr/>
          </p:nvGrpSpPr>
          <p:grpSpPr>
            <a:xfrm>
              <a:off x="-1" y="2590800"/>
              <a:ext cx="9140826" cy="2949576"/>
              <a:chOff x="0" y="0"/>
              <a:chExt cx="9140824" cy="2949575"/>
            </a:xfrm>
          </p:grpSpPr>
          <p:sp>
            <p:nvSpPr>
              <p:cNvPr id="3483" name="Shape 3483"/>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84" name="Shape 3484"/>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487" name="Shape 3487"/>
          <p:cNvSpPr>
            <a:spLocks noGrp="1"/>
          </p:cNvSpPr>
          <p:nvPr>
            <p:ph type="title"/>
          </p:nvPr>
        </p:nvSpPr>
        <p:spPr>
          <a:xfrm>
            <a:off x="6629400" y="277813"/>
            <a:ext cx="2057400" cy="5853113"/>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488" name="Shape 3488"/>
          <p:cNvSpPr>
            <a:spLocks noGrp="1"/>
          </p:cNvSpPr>
          <p:nvPr>
            <p:ph type="body" idx="1"/>
          </p:nvPr>
        </p:nvSpPr>
        <p:spPr>
          <a:xfrm>
            <a:off x="457200" y="277813"/>
            <a:ext cx="6019800" cy="5853113"/>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89" name="Shape 3489"/>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535" name="Group 3535"/>
          <p:cNvGrpSpPr/>
          <p:nvPr/>
        </p:nvGrpSpPr>
        <p:grpSpPr>
          <a:xfrm>
            <a:off x="-1" y="-1"/>
            <a:ext cx="9145589" cy="6856415"/>
            <a:chOff x="0" y="0"/>
            <a:chExt cx="9145587" cy="6856413"/>
          </a:xfrm>
        </p:grpSpPr>
        <p:sp>
          <p:nvSpPr>
            <p:cNvPr id="3496" name="Shape 3496"/>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97" name="Shape 3497"/>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98" name="Shape 3498"/>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499" name="Shape 3499"/>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0" name="Shape 3500"/>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1" name="Shape 3501"/>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2" name="Shape 3502"/>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3" name="Shape 3503"/>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4" name="Shape 3504"/>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5" name="Shape 3505"/>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6" name="Shape 3506"/>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7" name="Shape 3507"/>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8" name="Shape 3508"/>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09" name="Shape 3509"/>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0" name="Shape 3510"/>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1" name="Shape 3511"/>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2" name="Shape 3512"/>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3" name="Shape 3513"/>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4" name="Shape 3514"/>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5" name="Shape 3515"/>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6" name="Shape 3516"/>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7" name="Shape 3517"/>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8" name="Shape 3518"/>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19" name="Shape 3519"/>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0" name="Shape 3520"/>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1" name="Shape 3521"/>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2" name="Shape 3522"/>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3" name="Shape 3523"/>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4" name="Shape 3524"/>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5" name="Shape 3525"/>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6" name="Shape 3526"/>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7" name="Shape 3527"/>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8" name="Shape 3528"/>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29" name="Shape 3529"/>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30" name="Shape 3530"/>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31" name="Shape 3531"/>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534" name="Group 3534"/>
            <p:cNvGrpSpPr/>
            <p:nvPr/>
          </p:nvGrpSpPr>
          <p:grpSpPr>
            <a:xfrm>
              <a:off x="-1" y="2590800"/>
              <a:ext cx="9140826" cy="2949576"/>
              <a:chOff x="0" y="0"/>
              <a:chExt cx="9140824" cy="2949575"/>
            </a:xfrm>
          </p:grpSpPr>
          <p:sp>
            <p:nvSpPr>
              <p:cNvPr id="3532" name="Shape 3532"/>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33" name="Shape 3533"/>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536" name="Shape 3536"/>
          <p:cNvSpPr>
            <a:spLocks noGrp="1"/>
          </p:cNvSpPr>
          <p:nvPr>
            <p:ph type="title"/>
          </p:nvPr>
        </p:nvSpPr>
        <p:spPr>
          <a:xfrm>
            <a:off x="457200" y="1600200"/>
            <a:ext cx="8229600" cy="1828800"/>
          </a:xfrm>
          <a:prstGeom prst="rect">
            <a:avLst/>
          </a:prstGeom>
        </p:spPr>
        <p:txBody>
          <a:bodyPr/>
          <a:lstStyle>
            <a:lvl1pPr>
              <a:defRPr sz="4800">
                <a:effectLst>
                  <a:outerShdw blurRad="38100" dist="38100" dir="2700000" rotWithShape="0">
                    <a:srgbClr val="000000"/>
                  </a:outerShdw>
                </a:effectLst>
              </a:defRPr>
            </a:lvl1pPr>
          </a:lstStyle>
          <a:p>
            <a:r>
              <a:t>Title Text</a:t>
            </a:r>
          </a:p>
        </p:txBody>
      </p:sp>
      <p:sp>
        <p:nvSpPr>
          <p:cNvPr id="3537" name="Shape 3537"/>
          <p:cNvSpPr>
            <a:spLocks noGrp="1"/>
          </p:cNvSpPr>
          <p:nvPr>
            <p:ph type="body" sz="quarter" idx="1"/>
          </p:nvPr>
        </p:nvSpPr>
        <p:spPr>
          <a:xfrm>
            <a:off x="1371600" y="3886200"/>
            <a:ext cx="6400800" cy="1752600"/>
          </a:xfrm>
          <a:prstGeom prst="rect">
            <a:avLst/>
          </a:prstGeom>
        </p:spPr>
        <p:txBody>
          <a:bodyPr/>
          <a:lstStyle>
            <a:lvl1pPr marL="0" indent="0" algn="ctr">
              <a:spcBef>
                <a:spcPts val="800"/>
              </a:spcBef>
              <a:buClrTx/>
              <a:buSzTx/>
              <a:buFont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buClrTx/>
              <a:buFontTx/>
              <a:buChar char="–"/>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ClrTx/>
              <a:buSzPct val="90000"/>
              <a:buFontTx/>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buClrTx/>
              <a:buFontTx/>
              <a:buChar char="–"/>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ClrTx/>
              <a:buSzPct val="90000"/>
              <a:buFontTx/>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8" name="Shape 3538"/>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1" name="Shape 41"/>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42" name="Shape 42"/>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43" name="Shape 4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12" name="Shape 212"/>
          <p:cNvSpPr>
            <a:spLocks noGrp="1"/>
          </p:cNvSpPr>
          <p:nvPr>
            <p:ph type="title"/>
          </p:nvPr>
        </p:nvSpPr>
        <p:spPr>
          <a:xfrm>
            <a:off x="6515100" y="609600"/>
            <a:ext cx="1943100" cy="5486400"/>
          </a:xfrm>
          <a:prstGeom prst="rect">
            <a:avLst/>
          </a:prstGeom>
        </p:spPr>
        <p:txBody>
          <a:bodyPr/>
          <a:lstStyle>
            <a:lvl1pPr>
              <a:defRPr>
                <a:solidFill>
                  <a:srgbClr val="000000"/>
                </a:solidFill>
              </a:defRPr>
            </a:lvl1pPr>
          </a:lstStyle>
          <a:p>
            <a:r>
              <a:t>Title Text</a:t>
            </a:r>
          </a:p>
        </p:txBody>
      </p:sp>
      <p:sp>
        <p:nvSpPr>
          <p:cNvPr id="213" name="Shape 213"/>
          <p:cNvSpPr>
            <a:spLocks noGrp="1"/>
          </p:cNvSpPr>
          <p:nvPr>
            <p:ph type="body" idx="1"/>
          </p:nvPr>
        </p:nvSpPr>
        <p:spPr>
          <a:xfrm>
            <a:off x="685800" y="609600"/>
            <a:ext cx="5676900" cy="54864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14" name="Shape 21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584" name="Group 3584"/>
          <p:cNvGrpSpPr/>
          <p:nvPr/>
        </p:nvGrpSpPr>
        <p:grpSpPr>
          <a:xfrm>
            <a:off x="-1" y="-1"/>
            <a:ext cx="9145589" cy="6856415"/>
            <a:chOff x="0" y="0"/>
            <a:chExt cx="9145587" cy="6856413"/>
          </a:xfrm>
        </p:grpSpPr>
        <p:sp>
          <p:nvSpPr>
            <p:cNvPr id="3545" name="Shape 3545"/>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46" name="Shape 3546"/>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47" name="Shape 3547"/>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48" name="Shape 3548"/>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49" name="Shape 3549"/>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0" name="Shape 3550"/>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1" name="Shape 3551"/>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2" name="Shape 3552"/>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3" name="Shape 3553"/>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4" name="Shape 3554"/>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5" name="Shape 3555"/>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6" name="Shape 3556"/>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7" name="Shape 3557"/>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8" name="Shape 3558"/>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59" name="Shape 3559"/>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0" name="Shape 3560"/>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1" name="Shape 3561"/>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2" name="Shape 3562"/>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3" name="Shape 3563"/>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4" name="Shape 3564"/>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5" name="Shape 3565"/>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6" name="Shape 3566"/>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7" name="Shape 3567"/>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8" name="Shape 3568"/>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69" name="Shape 3569"/>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0" name="Shape 3570"/>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1" name="Shape 3571"/>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2" name="Shape 3572"/>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3" name="Shape 3573"/>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4" name="Shape 3574"/>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5" name="Shape 3575"/>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6" name="Shape 3576"/>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7" name="Shape 3577"/>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8" name="Shape 3578"/>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79" name="Shape 3579"/>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80" name="Shape 3580"/>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583" name="Group 3583"/>
            <p:cNvGrpSpPr/>
            <p:nvPr/>
          </p:nvGrpSpPr>
          <p:grpSpPr>
            <a:xfrm>
              <a:off x="-1" y="2590800"/>
              <a:ext cx="9140826" cy="2949576"/>
              <a:chOff x="0" y="0"/>
              <a:chExt cx="9140824" cy="2949575"/>
            </a:xfrm>
          </p:grpSpPr>
          <p:sp>
            <p:nvSpPr>
              <p:cNvPr id="3581" name="Shape 3581"/>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82" name="Shape 3582"/>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585" name="Shape 3585"/>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586" name="Shape 3586"/>
          <p:cNvSpPr>
            <a:spLocks noGrp="1"/>
          </p:cNvSpPr>
          <p:nvPr>
            <p:ph type="body" idx="1"/>
          </p:nvPr>
        </p:nvSpPr>
        <p:spPr>
          <a:xfrm>
            <a:off x="457200" y="1600200"/>
            <a:ext cx="8229600" cy="4530725"/>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7" name="Shape 3587"/>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633" name="Group 3633"/>
          <p:cNvGrpSpPr/>
          <p:nvPr/>
        </p:nvGrpSpPr>
        <p:grpSpPr>
          <a:xfrm>
            <a:off x="-1" y="-1"/>
            <a:ext cx="9145589" cy="6856415"/>
            <a:chOff x="0" y="0"/>
            <a:chExt cx="9145587" cy="6856413"/>
          </a:xfrm>
        </p:grpSpPr>
        <p:sp>
          <p:nvSpPr>
            <p:cNvPr id="3594" name="Shape 3594"/>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95" name="Shape 3595"/>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96" name="Shape 3596"/>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97" name="Shape 3597"/>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98" name="Shape 3598"/>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599" name="Shape 3599"/>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0" name="Shape 3600"/>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1" name="Shape 3601"/>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2" name="Shape 3602"/>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3" name="Shape 3603"/>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4" name="Shape 3604"/>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5" name="Shape 3605"/>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6" name="Shape 3606"/>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7" name="Shape 3607"/>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8" name="Shape 3608"/>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09" name="Shape 3609"/>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0" name="Shape 3610"/>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1" name="Shape 3611"/>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2" name="Shape 3612"/>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3" name="Shape 3613"/>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4" name="Shape 3614"/>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5" name="Shape 3615"/>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6" name="Shape 3616"/>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7" name="Shape 3617"/>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8" name="Shape 3618"/>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19" name="Shape 3619"/>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0" name="Shape 3620"/>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1" name="Shape 3621"/>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2" name="Shape 3622"/>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3" name="Shape 3623"/>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4" name="Shape 3624"/>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5" name="Shape 3625"/>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6" name="Shape 3626"/>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7" name="Shape 3627"/>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8" name="Shape 3628"/>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29" name="Shape 3629"/>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632" name="Group 3632"/>
            <p:cNvGrpSpPr/>
            <p:nvPr/>
          </p:nvGrpSpPr>
          <p:grpSpPr>
            <a:xfrm>
              <a:off x="-1" y="2590800"/>
              <a:ext cx="9140826" cy="2949576"/>
              <a:chOff x="0" y="0"/>
              <a:chExt cx="9140824" cy="2949575"/>
            </a:xfrm>
          </p:grpSpPr>
          <p:sp>
            <p:nvSpPr>
              <p:cNvPr id="3630" name="Shape 363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31" name="Shape 363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634" name="Shape 3634"/>
          <p:cNvSpPr>
            <a:spLocks noGrp="1"/>
          </p:cNvSpPr>
          <p:nvPr>
            <p:ph type="title"/>
          </p:nvPr>
        </p:nvSpPr>
        <p:spPr>
          <a:xfrm>
            <a:off x="722312" y="4406900"/>
            <a:ext cx="7772401" cy="1362075"/>
          </a:xfrm>
          <a:prstGeom prst="rect">
            <a:avLst/>
          </a:prstGeom>
        </p:spPr>
        <p:txBody>
          <a:bodyPr anchor="t"/>
          <a:lstStyle>
            <a:lvl1pPr algn="l">
              <a:defRPr sz="4000" b="1" cap="all">
                <a:effectLst>
                  <a:outerShdw blurRad="38100" dist="38100" dir="2700000" rotWithShape="0">
                    <a:srgbClr val="000000"/>
                  </a:outerShdw>
                </a:effectLst>
              </a:defRPr>
            </a:lvl1pPr>
          </a:lstStyle>
          <a:p>
            <a:r>
              <a:t>Title Text</a:t>
            </a:r>
          </a:p>
        </p:txBody>
      </p:sp>
      <p:sp>
        <p:nvSpPr>
          <p:cNvPr id="3635" name="Shape 3635"/>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ClrTx/>
              <a:buSzTx/>
              <a:buFont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ClrTx/>
              <a:buSzTx/>
              <a:buFont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ClrTx/>
              <a:buSzTx/>
              <a:buFont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ClrTx/>
              <a:buSzTx/>
              <a:buFont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6" name="Shape 3636"/>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682" name="Group 3682"/>
          <p:cNvGrpSpPr/>
          <p:nvPr/>
        </p:nvGrpSpPr>
        <p:grpSpPr>
          <a:xfrm>
            <a:off x="-1" y="-1"/>
            <a:ext cx="9145589" cy="6856415"/>
            <a:chOff x="0" y="0"/>
            <a:chExt cx="9145587" cy="6856413"/>
          </a:xfrm>
        </p:grpSpPr>
        <p:sp>
          <p:nvSpPr>
            <p:cNvPr id="3643" name="Shape 364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44" name="Shape 364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45" name="Shape 364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46" name="Shape 364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47" name="Shape 364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48" name="Shape 364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49" name="Shape 364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0" name="Shape 365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1" name="Shape 365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2" name="Shape 365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3" name="Shape 365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4" name="Shape 365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5" name="Shape 365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6" name="Shape 365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7" name="Shape 365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8" name="Shape 365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59" name="Shape 365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0" name="Shape 366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1" name="Shape 3661"/>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2" name="Shape 366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3" name="Shape 366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4" name="Shape 366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5" name="Shape 366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6" name="Shape 366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7" name="Shape 366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8" name="Shape 366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69" name="Shape 366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70" name="Shape 367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71" name="Shape 367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72" name="Shape 367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73" name="Shape 367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74" name="Shape 367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75" name="Shape 367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76" name="Shape 367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77" name="Shape 367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78" name="Shape 367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681" name="Group 3681"/>
            <p:cNvGrpSpPr/>
            <p:nvPr/>
          </p:nvGrpSpPr>
          <p:grpSpPr>
            <a:xfrm>
              <a:off x="-1" y="2590800"/>
              <a:ext cx="9140826" cy="2949576"/>
              <a:chOff x="0" y="0"/>
              <a:chExt cx="9140824" cy="2949575"/>
            </a:xfrm>
          </p:grpSpPr>
          <p:sp>
            <p:nvSpPr>
              <p:cNvPr id="3679" name="Shape 3679"/>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80" name="Shape 3680"/>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683" name="Shape 3683"/>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684" name="Shape 3684"/>
          <p:cNvSpPr>
            <a:spLocks noGrp="1"/>
          </p:cNvSpPr>
          <p:nvPr>
            <p:ph type="body" sz="half" idx="1"/>
          </p:nvPr>
        </p:nvSpPr>
        <p:spPr>
          <a:xfrm>
            <a:off x="457200" y="1600200"/>
            <a:ext cx="4038600" cy="4530725"/>
          </a:xfrm>
          <a:prstGeom prst="rect">
            <a:avLst/>
          </a:prstGeom>
        </p:spPr>
        <p:txBody>
          <a:bodyPr/>
          <a:lstStyle>
            <a:lvl1pPr>
              <a:spcBef>
                <a:spcPts val="600"/>
              </a:spcBef>
              <a:buClrTx/>
              <a:buSzPct val="90000"/>
              <a:buFontTx/>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Tx/>
              <a:buFontTx/>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Tx/>
              <a:buSzPct val="90000"/>
              <a:buFontTx/>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Tx/>
              <a:buFontTx/>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Tx/>
              <a:buSzPct val="90000"/>
              <a:buFontTx/>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85" name="Shape 3685"/>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731" name="Group 3731"/>
          <p:cNvGrpSpPr/>
          <p:nvPr/>
        </p:nvGrpSpPr>
        <p:grpSpPr>
          <a:xfrm>
            <a:off x="-1" y="-1"/>
            <a:ext cx="9145589" cy="6856415"/>
            <a:chOff x="0" y="0"/>
            <a:chExt cx="9145587" cy="6856413"/>
          </a:xfrm>
        </p:grpSpPr>
        <p:sp>
          <p:nvSpPr>
            <p:cNvPr id="3692" name="Shape 3692"/>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93" name="Shape 3693"/>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94" name="Shape 3694"/>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95" name="Shape 3695"/>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96" name="Shape 3696"/>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97" name="Shape 3697"/>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98" name="Shape 3698"/>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699" name="Shape 3699"/>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0" name="Shape 3700"/>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1" name="Shape 3701"/>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2" name="Shape 3702"/>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3" name="Shape 3703"/>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4" name="Shape 3704"/>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5" name="Shape 3705"/>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6" name="Shape 3706"/>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7" name="Shape 3707"/>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8" name="Shape 3708"/>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09" name="Shape 3709"/>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0" name="Shape 3710"/>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1" name="Shape 3711"/>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2" name="Shape 3712"/>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3" name="Shape 3713"/>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4" name="Shape 3714"/>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5" name="Shape 3715"/>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6" name="Shape 3716"/>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7" name="Shape 3717"/>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8" name="Shape 3718"/>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19" name="Shape 3719"/>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20" name="Shape 3720"/>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21" name="Shape 3721"/>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22" name="Shape 3722"/>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23" name="Shape 3723"/>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24" name="Shape 3724"/>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25" name="Shape 3725"/>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26" name="Shape 3726"/>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27" name="Shape 3727"/>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730" name="Group 3730"/>
            <p:cNvGrpSpPr/>
            <p:nvPr/>
          </p:nvGrpSpPr>
          <p:grpSpPr>
            <a:xfrm>
              <a:off x="-1" y="2590800"/>
              <a:ext cx="9140826" cy="2949576"/>
              <a:chOff x="0" y="0"/>
              <a:chExt cx="9140824" cy="2949575"/>
            </a:xfrm>
          </p:grpSpPr>
          <p:sp>
            <p:nvSpPr>
              <p:cNvPr id="3728" name="Shape 3728"/>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29" name="Shape 3729"/>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732" name="Shape 3732"/>
          <p:cNvSpPr>
            <a:spLocks noGrp="1"/>
          </p:cNvSpPr>
          <p:nvPr>
            <p:ph type="title"/>
          </p:nvPr>
        </p:nvSpPr>
        <p:spPr>
          <a:xfrm>
            <a:off x="457200" y="274638"/>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733" name="Shape 3733"/>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4" name="Shape 373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pPr>
            <a:endParaRPr/>
          </a:p>
        </p:txBody>
      </p:sp>
      <p:sp>
        <p:nvSpPr>
          <p:cNvPr id="3735" name="Shape 3735"/>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781" name="Group 3781"/>
          <p:cNvGrpSpPr/>
          <p:nvPr/>
        </p:nvGrpSpPr>
        <p:grpSpPr>
          <a:xfrm>
            <a:off x="-1" y="-1"/>
            <a:ext cx="9145589" cy="6856415"/>
            <a:chOff x="0" y="0"/>
            <a:chExt cx="9145587" cy="6856413"/>
          </a:xfrm>
        </p:grpSpPr>
        <p:sp>
          <p:nvSpPr>
            <p:cNvPr id="3742" name="Shape 3742"/>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43" name="Shape 3743"/>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44" name="Shape 3744"/>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45" name="Shape 3745"/>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46" name="Shape 3746"/>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47" name="Shape 3747"/>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48" name="Shape 3748"/>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49" name="Shape 3749"/>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0" name="Shape 3750"/>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1" name="Shape 3751"/>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2" name="Shape 3752"/>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3" name="Shape 3753"/>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4" name="Shape 3754"/>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5" name="Shape 3755"/>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6" name="Shape 3756"/>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7" name="Shape 3757"/>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8" name="Shape 3758"/>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59" name="Shape 3759"/>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0" name="Shape 3760"/>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1" name="Shape 3761"/>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2" name="Shape 3762"/>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3" name="Shape 3763"/>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4" name="Shape 3764"/>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5" name="Shape 3765"/>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6" name="Shape 3766"/>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7" name="Shape 3767"/>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8" name="Shape 3768"/>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69" name="Shape 3769"/>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70" name="Shape 3770"/>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71" name="Shape 3771"/>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72" name="Shape 3772"/>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73" name="Shape 3773"/>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74" name="Shape 3774"/>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75" name="Shape 3775"/>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76" name="Shape 3776"/>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77" name="Shape 3777"/>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780" name="Group 3780"/>
            <p:cNvGrpSpPr/>
            <p:nvPr/>
          </p:nvGrpSpPr>
          <p:grpSpPr>
            <a:xfrm>
              <a:off x="-1" y="2590800"/>
              <a:ext cx="9140826" cy="2949576"/>
              <a:chOff x="0" y="0"/>
              <a:chExt cx="9140824" cy="2949575"/>
            </a:xfrm>
          </p:grpSpPr>
          <p:sp>
            <p:nvSpPr>
              <p:cNvPr id="3778" name="Shape 3778"/>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79" name="Shape 3779"/>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782" name="Shape 3782"/>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783" name="Shape 3783"/>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829" name="Group 3829"/>
          <p:cNvGrpSpPr/>
          <p:nvPr/>
        </p:nvGrpSpPr>
        <p:grpSpPr>
          <a:xfrm>
            <a:off x="-1" y="-1"/>
            <a:ext cx="9145589" cy="6856415"/>
            <a:chOff x="0" y="0"/>
            <a:chExt cx="9145587" cy="6856413"/>
          </a:xfrm>
        </p:grpSpPr>
        <p:sp>
          <p:nvSpPr>
            <p:cNvPr id="3790" name="Shape 3790"/>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91" name="Shape 3791"/>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92" name="Shape 3792"/>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93" name="Shape 3793"/>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94" name="Shape 3794"/>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95" name="Shape 3795"/>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96" name="Shape 3796"/>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97" name="Shape 3797"/>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98" name="Shape 3798"/>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799" name="Shape 3799"/>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0" name="Shape 3800"/>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1" name="Shape 3801"/>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2" name="Shape 3802"/>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3" name="Shape 3803"/>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4" name="Shape 3804"/>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5" name="Shape 3805"/>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6" name="Shape 3806"/>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7" name="Shape 3807"/>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8" name="Shape 3808"/>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09" name="Shape 3809"/>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0" name="Shape 3810"/>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1" name="Shape 3811"/>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2" name="Shape 3812"/>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3" name="Shape 3813"/>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4" name="Shape 3814"/>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5" name="Shape 3815"/>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6" name="Shape 3816"/>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7" name="Shape 3817"/>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8" name="Shape 3818"/>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19" name="Shape 3819"/>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20" name="Shape 3820"/>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21" name="Shape 3821"/>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22" name="Shape 3822"/>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23" name="Shape 3823"/>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24" name="Shape 3824"/>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25" name="Shape 3825"/>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828" name="Group 3828"/>
            <p:cNvGrpSpPr/>
            <p:nvPr/>
          </p:nvGrpSpPr>
          <p:grpSpPr>
            <a:xfrm>
              <a:off x="-1" y="2590800"/>
              <a:ext cx="9140826" cy="2949576"/>
              <a:chOff x="0" y="0"/>
              <a:chExt cx="9140824" cy="2949575"/>
            </a:xfrm>
          </p:grpSpPr>
          <p:sp>
            <p:nvSpPr>
              <p:cNvPr id="3826" name="Shape 3826"/>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27" name="Shape 3827"/>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830" name="Shape 3830"/>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876" name="Group 3876"/>
          <p:cNvGrpSpPr/>
          <p:nvPr/>
        </p:nvGrpSpPr>
        <p:grpSpPr>
          <a:xfrm>
            <a:off x="-1" y="-1"/>
            <a:ext cx="9145589" cy="6856415"/>
            <a:chOff x="0" y="0"/>
            <a:chExt cx="9145587" cy="6856413"/>
          </a:xfrm>
        </p:grpSpPr>
        <p:sp>
          <p:nvSpPr>
            <p:cNvPr id="3837" name="Shape 3837"/>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38" name="Shape 3838"/>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39" name="Shape 3839"/>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0" name="Shape 3840"/>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1" name="Shape 3841"/>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2" name="Shape 3842"/>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3" name="Shape 3843"/>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4" name="Shape 3844"/>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5" name="Shape 3845"/>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6" name="Shape 3846"/>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7" name="Shape 3847"/>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8" name="Shape 3848"/>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49" name="Shape 3849"/>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0" name="Shape 3850"/>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1" name="Shape 3851"/>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2" name="Shape 3852"/>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3" name="Shape 3853"/>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4" name="Shape 3854"/>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5" name="Shape 3855"/>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6" name="Shape 3856"/>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7" name="Shape 3857"/>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8" name="Shape 3858"/>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59" name="Shape 3859"/>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0" name="Shape 3860"/>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1" name="Shape 3861"/>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2" name="Shape 3862"/>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3" name="Shape 3863"/>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4" name="Shape 3864"/>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5" name="Shape 3865"/>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6" name="Shape 3866"/>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7" name="Shape 3867"/>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8" name="Shape 3868"/>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69" name="Shape 3869"/>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70" name="Shape 3870"/>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71" name="Shape 3871"/>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72" name="Shape 3872"/>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875" name="Group 3875"/>
            <p:cNvGrpSpPr/>
            <p:nvPr/>
          </p:nvGrpSpPr>
          <p:grpSpPr>
            <a:xfrm>
              <a:off x="-1" y="2590800"/>
              <a:ext cx="9140826" cy="2949576"/>
              <a:chOff x="0" y="0"/>
              <a:chExt cx="9140824" cy="2949575"/>
            </a:xfrm>
          </p:grpSpPr>
          <p:sp>
            <p:nvSpPr>
              <p:cNvPr id="3873" name="Shape 3873"/>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74" name="Shape 3874"/>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877" name="Shape 3877"/>
          <p:cNvSpPr>
            <a:spLocks noGrp="1"/>
          </p:cNvSpPr>
          <p:nvPr>
            <p:ph type="title"/>
          </p:nvPr>
        </p:nvSpPr>
        <p:spPr>
          <a:xfrm>
            <a:off x="457200" y="273050"/>
            <a:ext cx="3008314" cy="1162050"/>
          </a:xfrm>
          <a:prstGeom prst="rect">
            <a:avLst/>
          </a:prstGeom>
        </p:spPr>
        <p:txBody>
          <a:bodyPr anchor="b"/>
          <a:lstStyle>
            <a:lvl1pPr algn="l">
              <a:defRPr sz="2000" b="1">
                <a:effectLst>
                  <a:outerShdw blurRad="38100" dist="38100" dir="2700000" rotWithShape="0">
                    <a:srgbClr val="000000"/>
                  </a:outerShdw>
                </a:effectLst>
              </a:defRPr>
            </a:lvl1pPr>
          </a:lstStyle>
          <a:p>
            <a:r>
              <a:t>Title Text</a:t>
            </a:r>
          </a:p>
        </p:txBody>
      </p:sp>
      <p:sp>
        <p:nvSpPr>
          <p:cNvPr id="3878" name="Shape 3878"/>
          <p:cNvSpPr>
            <a:spLocks noGrp="1"/>
          </p:cNvSpPr>
          <p:nvPr>
            <p:ph type="body" idx="1"/>
          </p:nvPr>
        </p:nvSpPr>
        <p:spPr>
          <a:xfrm>
            <a:off x="3575050" y="273050"/>
            <a:ext cx="5111750" cy="5853113"/>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79" name="Shape 3879"/>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pPr>
            <a:endParaRPr/>
          </a:p>
        </p:txBody>
      </p:sp>
      <p:sp>
        <p:nvSpPr>
          <p:cNvPr id="3880" name="Shape 3880"/>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926" name="Group 3926"/>
          <p:cNvGrpSpPr/>
          <p:nvPr/>
        </p:nvGrpSpPr>
        <p:grpSpPr>
          <a:xfrm>
            <a:off x="-1" y="-1"/>
            <a:ext cx="9145589" cy="6856415"/>
            <a:chOff x="0" y="0"/>
            <a:chExt cx="9145587" cy="6856413"/>
          </a:xfrm>
        </p:grpSpPr>
        <p:sp>
          <p:nvSpPr>
            <p:cNvPr id="3887" name="Shape 3887"/>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88" name="Shape 3888"/>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89" name="Shape 3889"/>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0" name="Shape 3890"/>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1" name="Shape 3891"/>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2" name="Shape 3892"/>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3" name="Shape 3893"/>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4" name="Shape 3894"/>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5" name="Shape 3895"/>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6" name="Shape 3896"/>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7" name="Shape 3897"/>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8" name="Shape 3898"/>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899" name="Shape 3899"/>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0" name="Shape 3900"/>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1" name="Shape 3901"/>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2" name="Shape 3902"/>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3" name="Shape 3903"/>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4" name="Shape 3904"/>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5" name="Shape 3905"/>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6" name="Shape 3906"/>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7" name="Shape 3907"/>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8" name="Shape 3908"/>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09" name="Shape 3909"/>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0" name="Shape 3910"/>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1" name="Shape 3911"/>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2" name="Shape 3912"/>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3" name="Shape 3913"/>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4" name="Shape 3914"/>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5" name="Shape 3915"/>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6" name="Shape 3916"/>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7" name="Shape 3917"/>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8" name="Shape 3918"/>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19" name="Shape 3919"/>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20" name="Shape 3920"/>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21" name="Shape 3921"/>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22" name="Shape 3922"/>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925" name="Group 3925"/>
            <p:cNvGrpSpPr/>
            <p:nvPr/>
          </p:nvGrpSpPr>
          <p:grpSpPr>
            <a:xfrm>
              <a:off x="-1" y="2590800"/>
              <a:ext cx="9140826" cy="2949576"/>
              <a:chOff x="0" y="0"/>
              <a:chExt cx="9140824" cy="2949575"/>
            </a:xfrm>
          </p:grpSpPr>
          <p:sp>
            <p:nvSpPr>
              <p:cNvPr id="3923" name="Shape 3923"/>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24" name="Shape 3924"/>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927" name="Shape 3927"/>
          <p:cNvSpPr>
            <a:spLocks noGrp="1"/>
          </p:cNvSpPr>
          <p:nvPr>
            <p:ph type="title"/>
          </p:nvPr>
        </p:nvSpPr>
        <p:spPr>
          <a:xfrm>
            <a:off x="1792288" y="4800600"/>
            <a:ext cx="5486401" cy="566738"/>
          </a:xfrm>
          <a:prstGeom prst="rect">
            <a:avLst/>
          </a:prstGeom>
        </p:spPr>
        <p:txBody>
          <a:bodyPr anchor="b"/>
          <a:lstStyle>
            <a:lvl1pPr algn="l">
              <a:defRPr sz="2000" b="1">
                <a:effectLst>
                  <a:outerShdw blurRad="38100" dist="38100" dir="2700000" rotWithShape="0">
                    <a:srgbClr val="000000"/>
                  </a:outerShdw>
                </a:effectLst>
              </a:defRPr>
            </a:lvl1pPr>
          </a:lstStyle>
          <a:p>
            <a:r>
              <a:t>Title Text</a:t>
            </a:r>
          </a:p>
        </p:txBody>
      </p:sp>
      <p:sp>
        <p:nvSpPr>
          <p:cNvPr id="3928" name="Shape 3928"/>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3929" name="Shape 3929"/>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ClrTx/>
              <a:buSzTx/>
              <a:buFont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ClrTx/>
              <a:buSzTx/>
              <a:buFont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ClrTx/>
              <a:buSzTx/>
              <a:buFont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ClrTx/>
              <a:buSzTx/>
              <a:buFont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30" name="Shape 3930"/>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3976" name="Group 3976"/>
          <p:cNvGrpSpPr/>
          <p:nvPr/>
        </p:nvGrpSpPr>
        <p:grpSpPr>
          <a:xfrm>
            <a:off x="-1" y="-1"/>
            <a:ext cx="9145589" cy="6856415"/>
            <a:chOff x="0" y="0"/>
            <a:chExt cx="9145587" cy="6856413"/>
          </a:xfrm>
        </p:grpSpPr>
        <p:sp>
          <p:nvSpPr>
            <p:cNvPr id="3937" name="Shape 3937"/>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38" name="Shape 3938"/>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39" name="Shape 3939"/>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0" name="Shape 3940"/>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1" name="Shape 3941"/>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2" name="Shape 3942"/>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3" name="Shape 3943"/>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4" name="Shape 3944"/>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5" name="Shape 3945"/>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6" name="Shape 3946"/>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7" name="Shape 3947"/>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8" name="Shape 3948"/>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49" name="Shape 3949"/>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0" name="Shape 3950"/>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1" name="Shape 3951"/>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2" name="Shape 3952"/>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3" name="Shape 3953"/>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4" name="Shape 3954"/>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5" name="Shape 3955"/>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6" name="Shape 3956"/>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7" name="Shape 3957"/>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8" name="Shape 3958"/>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59" name="Shape 3959"/>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0" name="Shape 3960"/>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1" name="Shape 3961"/>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2" name="Shape 3962"/>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3" name="Shape 3963"/>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4" name="Shape 3964"/>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5" name="Shape 3965"/>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6" name="Shape 3966"/>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7" name="Shape 3967"/>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8" name="Shape 3968"/>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69" name="Shape 3969"/>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70" name="Shape 3970"/>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71" name="Shape 3971"/>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72" name="Shape 3972"/>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3975" name="Group 3975"/>
            <p:cNvGrpSpPr/>
            <p:nvPr/>
          </p:nvGrpSpPr>
          <p:grpSpPr>
            <a:xfrm>
              <a:off x="-1" y="2590800"/>
              <a:ext cx="9140826" cy="2949576"/>
              <a:chOff x="0" y="0"/>
              <a:chExt cx="9140824" cy="2949575"/>
            </a:xfrm>
          </p:grpSpPr>
          <p:sp>
            <p:nvSpPr>
              <p:cNvPr id="3973" name="Shape 3973"/>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74" name="Shape 3974"/>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3977" name="Shape 3977"/>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3978" name="Shape 3978"/>
          <p:cNvSpPr>
            <a:spLocks noGrp="1"/>
          </p:cNvSpPr>
          <p:nvPr>
            <p:ph type="body" idx="1"/>
          </p:nvPr>
        </p:nvSpPr>
        <p:spPr>
          <a:xfrm>
            <a:off x="457200" y="1600200"/>
            <a:ext cx="8229600" cy="4530725"/>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79" name="Shape 3979"/>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025" name="Group 4025"/>
          <p:cNvGrpSpPr/>
          <p:nvPr/>
        </p:nvGrpSpPr>
        <p:grpSpPr>
          <a:xfrm>
            <a:off x="-1" y="-1"/>
            <a:ext cx="9145589" cy="6856415"/>
            <a:chOff x="0" y="0"/>
            <a:chExt cx="9145587" cy="6856413"/>
          </a:xfrm>
        </p:grpSpPr>
        <p:sp>
          <p:nvSpPr>
            <p:cNvPr id="3986" name="Shape 3986"/>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87" name="Shape 3987"/>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88" name="Shape 3988"/>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89" name="Shape 3989"/>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0" name="Shape 3990"/>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1" name="Shape 3991"/>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2" name="Shape 3992"/>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3" name="Shape 3993"/>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4" name="Shape 3994"/>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5" name="Shape 3995"/>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6" name="Shape 3996"/>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7" name="Shape 3997"/>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8" name="Shape 3998"/>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3999" name="Shape 3999"/>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0" name="Shape 4000"/>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1" name="Shape 4001"/>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2" name="Shape 4002"/>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3" name="Shape 4003"/>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4" name="Shape 4004"/>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5" name="Shape 4005"/>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6" name="Shape 4006"/>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7" name="Shape 4007"/>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8" name="Shape 4008"/>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09" name="Shape 4009"/>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0" name="Shape 4010"/>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1" name="Shape 4011"/>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2" name="Shape 4012"/>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3" name="Shape 4013"/>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4" name="Shape 4014"/>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5" name="Shape 4015"/>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6" name="Shape 4016"/>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7" name="Shape 4017"/>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8" name="Shape 4018"/>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19" name="Shape 4019"/>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20" name="Shape 4020"/>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21" name="Shape 4021"/>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4024" name="Group 4024"/>
            <p:cNvGrpSpPr/>
            <p:nvPr/>
          </p:nvGrpSpPr>
          <p:grpSpPr>
            <a:xfrm>
              <a:off x="-1" y="2590800"/>
              <a:ext cx="9140826" cy="2949576"/>
              <a:chOff x="0" y="0"/>
              <a:chExt cx="9140824" cy="2949575"/>
            </a:xfrm>
          </p:grpSpPr>
          <p:sp>
            <p:nvSpPr>
              <p:cNvPr id="4022" name="Shape 4022"/>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023" name="Shape 4023"/>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4026" name="Shape 4026"/>
          <p:cNvSpPr>
            <a:spLocks noGrp="1"/>
          </p:cNvSpPr>
          <p:nvPr>
            <p:ph type="title"/>
          </p:nvPr>
        </p:nvSpPr>
        <p:spPr>
          <a:xfrm>
            <a:off x="6629400" y="277813"/>
            <a:ext cx="2057400" cy="5853113"/>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4027" name="Shape 4027"/>
          <p:cNvSpPr>
            <a:spLocks noGrp="1"/>
          </p:cNvSpPr>
          <p:nvPr>
            <p:ph type="body" idx="1"/>
          </p:nvPr>
        </p:nvSpPr>
        <p:spPr>
          <a:xfrm>
            <a:off x="457200" y="277813"/>
            <a:ext cx="6019800" cy="5853113"/>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28" name="Shape 4028"/>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685800" y="2286000"/>
            <a:ext cx="7772400" cy="1143000"/>
          </a:xfrm>
          <a:prstGeom prst="rect">
            <a:avLst/>
          </a:prstGeom>
        </p:spPr>
        <p:txBody>
          <a:bodyPr/>
          <a:lstStyle>
            <a:lvl1pPr>
              <a:defRPr>
                <a:solidFill>
                  <a:srgbClr val="000000"/>
                </a:solidFill>
              </a:defRPr>
            </a:lvl1pPr>
          </a:lstStyle>
          <a:p>
            <a:r>
              <a:t>Title Text</a:t>
            </a:r>
          </a:p>
        </p:txBody>
      </p:sp>
      <p:sp>
        <p:nvSpPr>
          <p:cNvPr id="222" name="Shape 222"/>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algn="ctr">
              <a:buClrTx/>
              <a:buFontTx/>
              <a:buChar char="–"/>
            </a:lvl2pPr>
            <a:lvl3pPr algn="ctr">
              <a:buClrTx/>
              <a:buFontTx/>
            </a:lvl3pPr>
            <a:lvl4pPr algn="ctr">
              <a:buClrTx/>
              <a:buFontTx/>
              <a:buChar char="–"/>
            </a:lvl4pPr>
            <a:lvl5pPr algn="ct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23" name="Shape 223"/>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35" name="Shape 4035"/>
          <p:cNvSpPr>
            <a:spLocks noGrp="1"/>
          </p:cNvSpPr>
          <p:nvPr>
            <p:ph type="title"/>
          </p:nvPr>
        </p:nvSpPr>
        <p:spPr>
          <a:xfrm>
            <a:off x="1752600" y="1828800"/>
            <a:ext cx="6400800" cy="1905000"/>
          </a:xfrm>
          <a:prstGeom prst="rect">
            <a:avLst/>
          </a:prstGeom>
        </p:spPr>
        <p:txBody>
          <a:bodyPr/>
          <a:lstStyle>
            <a:lvl1pPr>
              <a:defRPr sz="5400">
                <a:solidFill>
                  <a:srgbClr val="000000"/>
                </a:solidFill>
              </a:defRPr>
            </a:lvl1pPr>
          </a:lstStyle>
          <a:p>
            <a:r>
              <a:t>Title Text</a:t>
            </a:r>
          </a:p>
        </p:txBody>
      </p:sp>
      <p:sp>
        <p:nvSpPr>
          <p:cNvPr id="4036" name="Shape 4036"/>
          <p:cNvSpPr>
            <a:spLocks noGrp="1"/>
          </p:cNvSpPr>
          <p:nvPr>
            <p:ph type="body" sz="quarter" idx="1"/>
          </p:nvPr>
        </p:nvSpPr>
        <p:spPr>
          <a:xfrm>
            <a:off x="2249488" y="4191000"/>
            <a:ext cx="5408613" cy="1752600"/>
          </a:xfrm>
          <a:prstGeom prst="rect">
            <a:avLst/>
          </a:prstGeom>
        </p:spPr>
        <p:txBody>
          <a:bodyPr/>
          <a:lstStyle>
            <a:lvl1pPr marL="0" indent="0" algn="ctr">
              <a:spcBef>
                <a:spcPts val="600"/>
              </a:spcBef>
              <a:buClrTx/>
              <a:buSzTx/>
              <a:buFontTx/>
              <a:buNone/>
              <a:defRPr sz="2800"/>
            </a:lvl1pPr>
            <a:lvl2pPr marL="742950" indent="-285750" algn="ctr">
              <a:spcBef>
                <a:spcPts val="600"/>
              </a:spcBef>
              <a:buClrTx/>
              <a:buFontTx/>
              <a:buChar char="✓"/>
              <a:defRPr sz="2800"/>
            </a:lvl2pPr>
            <a:lvl3pPr marL="1181100" indent="-266700" algn="ctr">
              <a:spcBef>
                <a:spcPts val="600"/>
              </a:spcBef>
              <a:buClrTx/>
              <a:buFontTx/>
              <a:buChar char="✓"/>
              <a:defRPr sz="2800"/>
            </a:lvl3pPr>
            <a:lvl4pPr marL="1691639" indent="-320039" algn="ctr">
              <a:spcBef>
                <a:spcPts val="600"/>
              </a:spcBef>
              <a:buClrTx/>
              <a:buFontTx/>
              <a:buChar char="✓"/>
              <a:defRPr sz="2800"/>
            </a:lvl4pPr>
            <a:lvl5pPr marL="2148839" indent="-320039" algn="ctr">
              <a:spcBef>
                <a:spcPts val="6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037" name="Shape 4037"/>
          <p:cNvSpPr>
            <a:spLocks noGrp="1"/>
          </p:cNvSpPr>
          <p:nvPr>
            <p:ph type="sldNum" sz="quarter" idx="2"/>
          </p:nvPr>
        </p:nvSpPr>
        <p:spPr>
          <a:xfrm>
            <a:off x="8537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Title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44" name="Shape 4044"/>
          <p:cNvSpPr>
            <a:spLocks noGrp="1"/>
          </p:cNvSpPr>
          <p:nvPr>
            <p:ph type="title"/>
          </p:nvPr>
        </p:nvSpPr>
        <p:spPr>
          <a:xfrm>
            <a:off x="1752600" y="1828800"/>
            <a:ext cx="6400800" cy="1905000"/>
          </a:xfrm>
          <a:prstGeom prst="rect">
            <a:avLst/>
          </a:prstGeom>
        </p:spPr>
        <p:txBody>
          <a:bodyPr/>
          <a:lstStyle>
            <a:lvl1pPr>
              <a:defRPr sz="5400">
                <a:solidFill>
                  <a:srgbClr val="000000"/>
                </a:solidFill>
              </a:defRPr>
            </a:lvl1pPr>
          </a:lstStyle>
          <a:p>
            <a:r>
              <a:t>Title Text</a:t>
            </a:r>
          </a:p>
        </p:txBody>
      </p:sp>
      <p:sp>
        <p:nvSpPr>
          <p:cNvPr id="4045" name="Shape 4045"/>
          <p:cNvSpPr>
            <a:spLocks noGrp="1"/>
          </p:cNvSpPr>
          <p:nvPr>
            <p:ph type="body" sz="quarter" idx="1"/>
          </p:nvPr>
        </p:nvSpPr>
        <p:spPr>
          <a:xfrm>
            <a:off x="2249488" y="4191000"/>
            <a:ext cx="5408613" cy="1752600"/>
          </a:xfrm>
          <a:prstGeom prst="rect">
            <a:avLst/>
          </a:prstGeom>
        </p:spPr>
        <p:txBody>
          <a:bodyPr/>
          <a:lstStyle>
            <a:lvl1pPr marL="0" indent="0" algn="ctr">
              <a:spcBef>
                <a:spcPts val="600"/>
              </a:spcBef>
              <a:buClrTx/>
              <a:buSzTx/>
              <a:buFontTx/>
              <a:buNone/>
              <a:defRPr sz="2800"/>
            </a:lvl1pPr>
            <a:lvl2pPr marL="742950" indent="-285750" algn="ctr">
              <a:spcBef>
                <a:spcPts val="600"/>
              </a:spcBef>
              <a:buClrTx/>
              <a:buFontTx/>
              <a:buChar char="✓"/>
              <a:defRPr sz="2800"/>
            </a:lvl2pPr>
            <a:lvl3pPr marL="1181100" indent="-266700" algn="ctr">
              <a:spcBef>
                <a:spcPts val="600"/>
              </a:spcBef>
              <a:buClrTx/>
              <a:buFontTx/>
              <a:buChar char="✓"/>
              <a:defRPr sz="2800"/>
            </a:lvl3pPr>
            <a:lvl4pPr marL="1691639" indent="-320039" algn="ctr">
              <a:spcBef>
                <a:spcPts val="600"/>
              </a:spcBef>
              <a:buClrTx/>
              <a:buFontTx/>
              <a:buChar char="✓"/>
              <a:defRPr sz="2800"/>
            </a:lvl4pPr>
            <a:lvl5pPr marL="2148839" indent="-320039" algn="ctr">
              <a:spcBef>
                <a:spcPts val="6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046" name="Shape 4046"/>
          <p:cNvSpPr>
            <a:spLocks noGrp="1"/>
          </p:cNvSpPr>
          <p:nvPr>
            <p:ph type="sldNum" sz="quarter" idx="2"/>
          </p:nvPr>
        </p:nvSpPr>
        <p:spPr>
          <a:xfrm>
            <a:off x="8537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3" name="Shape 4053"/>
          <p:cNvSpPr>
            <a:spLocks noGrp="1"/>
          </p:cNvSpPr>
          <p:nvPr>
            <p:ph type="title"/>
          </p:nvPr>
        </p:nvSpPr>
        <p:spPr>
          <a:xfrm>
            <a:off x="2209800" y="1295400"/>
            <a:ext cx="5410200" cy="1143000"/>
          </a:xfrm>
          <a:prstGeom prst="rect">
            <a:avLst/>
          </a:prstGeom>
        </p:spPr>
        <p:txBody>
          <a:bodyPr/>
          <a:lstStyle>
            <a:lvl1pPr>
              <a:defRPr sz="4000">
                <a:solidFill>
                  <a:srgbClr val="000000"/>
                </a:solidFill>
              </a:defRPr>
            </a:lvl1pPr>
          </a:lstStyle>
          <a:p>
            <a:r>
              <a:t>Title Text</a:t>
            </a:r>
          </a:p>
        </p:txBody>
      </p:sp>
      <p:sp>
        <p:nvSpPr>
          <p:cNvPr id="4054" name="Shape 4054"/>
          <p:cNvSpPr>
            <a:spLocks noGrp="1"/>
          </p:cNvSpPr>
          <p:nvPr>
            <p:ph type="body" sz="half" idx="1"/>
          </p:nvPr>
        </p:nvSpPr>
        <p:spPr>
          <a:xfrm>
            <a:off x="1447800" y="2667000"/>
            <a:ext cx="7010400" cy="3429000"/>
          </a:xfrm>
          <a:prstGeom prst="rect">
            <a:avLst/>
          </a:prstGeom>
        </p:spPr>
        <p:txBody>
          <a:bodyPr/>
          <a:lstStyle>
            <a:lvl1pPr>
              <a:buClrTx/>
              <a:buSzPct val="100000"/>
              <a:buFont typeface="Wingdings"/>
              <a:buChar char="✓"/>
            </a:lvl1pPr>
            <a:lvl2pPr>
              <a:buClrTx/>
              <a:buFont typeface="Wingdings"/>
              <a:buChar char="✓"/>
            </a:lvl2pPr>
            <a:lvl3pPr>
              <a:buClrTx/>
              <a:buFont typeface="Wingdings"/>
              <a:buChar char="✓"/>
            </a:lvl3pPr>
            <a:lvl4pPr>
              <a:buClrTx/>
              <a:buFont typeface="Wingdings"/>
              <a:buChar char="✓"/>
            </a:lvl4pPr>
            <a:lvl5pPr>
              <a:buClrTx/>
              <a:buFont typeface="Wingdings"/>
              <a:buChar char="✓"/>
            </a:lvl5pPr>
          </a:lstStyle>
          <a:p>
            <a:r>
              <a:t>Body Level One</a:t>
            </a:r>
          </a:p>
          <a:p>
            <a:pPr lvl="1"/>
            <a:r>
              <a:t>Body Level Two</a:t>
            </a:r>
          </a:p>
          <a:p>
            <a:pPr lvl="2"/>
            <a:r>
              <a:t>Body Level Three</a:t>
            </a:r>
          </a:p>
          <a:p>
            <a:pPr lvl="3"/>
            <a:r>
              <a:t>Body Level Four</a:t>
            </a:r>
          </a:p>
          <a:p>
            <a:pPr lvl="4"/>
            <a:r>
              <a:t>Body Level Five</a:t>
            </a:r>
          </a:p>
        </p:txBody>
      </p:sp>
      <p:sp>
        <p:nvSpPr>
          <p:cNvPr id="4055" name="Shape 4055"/>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62" name="Shape 4062"/>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r>
              <a:t>Title Text</a:t>
            </a:r>
          </a:p>
        </p:txBody>
      </p:sp>
      <p:sp>
        <p:nvSpPr>
          <p:cNvPr id="4063" name="Shape 4063"/>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4064" name="Shape 4064"/>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1" name="Shape 4071"/>
          <p:cNvSpPr>
            <a:spLocks noGrp="1"/>
          </p:cNvSpPr>
          <p:nvPr>
            <p:ph type="title"/>
          </p:nvPr>
        </p:nvSpPr>
        <p:spPr>
          <a:xfrm>
            <a:off x="2209800" y="1295400"/>
            <a:ext cx="5410200" cy="1143000"/>
          </a:xfrm>
          <a:prstGeom prst="rect">
            <a:avLst/>
          </a:prstGeom>
        </p:spPr>
        <p:txBody>
          <a:bodyPr/>
          <a:lstStyle>
            <a:lvl1pPr>
              <a:defRPr sz="4000">
                <a:solidFill>
                  <a:srgbClr val="000000"/>
                </a:solidFill>
              </a:defRPr>
            </a:lvl1pPr>
          </a:lstStyle>
          <a:p>
            <a:r>
              <a:t>Title Text</a:t>
            </a:r>
          </a:p>
        </p:txBody>
      </p:sp>
      <p:sp>
        <p:nvSpPr>
          <p:cNvPr id="4072" name="Shape 4072"/>
          <p:cNvSpPr>
            <a:spLocks noGrp="1"/>
          </p:cNvSpPr>
          <p:nvPr>
            <p:ph type="body" sz="quarter" idx="1"/>
          </p:nvPr>
        </p:nvSpPr>
        <p:spPr>
          <a:xfrm>
            <a:off x="1447800" y="2667000"/>
            <a:ext cx="3429000" cy="3429000"/>
          </a:xfrm>
          <a:prstGeom prst="rect">
            <a:avLst/>
          </a:prstGeom>
        </p:spPr>
        <p:txBody>
          <a:bodyPr/>
          <a:lstStyle>
            <a:lvl1pPr>
              <a:spcBef>
                <a:spcPts val="600"/>
              </a:spcBef>
              <a:buClrTx/>
              <a:buSzPct val="100000"/>
              <a:buFont typeface="Wingdings"/>
              <a:buChar char="✓"/>
              <a:defRPr sz="2800"/>
            </a:lvl1pPr>
            <a:lvl2pPr marL="790575" indent="-333375">
              <a:spcBef>
                <a:spcPts val="600"/>
              </a:spcBef>
              <a:buClrTx/>
              <a:buFont typeface="Wingdings"/>
              <a:buChar char="✓"/>
              <a:defRPr sz="2800"/>
            </a:lvl2pPr>
            <a:lvl3pPr marL="1234439" indent="-320039">
              <a:spcBef>
                <a:spcPts val="600"/>
              </a:spcBef>
              <a:buClrTx/>
              <a:buFont typeface="Wingdings"/>
              <a:buChar char="✓"/>
              <a:defRPr sz="2800"/>
            </a:lvl3pPr>
            <a:lvl4pPr marL="1727200" indent="-355600">
              <a:spcBef>
                <a:spcPts val="600"/>
              </a:spcBef>
              <a:buClrTx/>
              <a:buFont typeface="Wingdings"/>
              <a:buChar char="✓"/>
              <a:defRPr sz="2800"/>
            </a:lvl4pPr>
            <a:lvl5pPr marL="2184400" indent="-355600">
              <a:spcBef>
                <a:spcPts val="600"/>
              </a:spcBef>
              <a:buClrTx/>
              <a:buFont typeface="Wingdings"/>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073" name="Shape 4073"/>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80" name="Shape 4080"/>
          <p:cNvSpPr>
            <a:spLocks noGrp="1"/>
          </p:cNvSpPr>
          <p:nvPr>
            <p:ph type="title"/>
          </p:nvPr>
        </p:nvSpPr>
        <p:spPr>
          <a:xfrm>
            <a:off x="457200" y="274638"/>
            <a:ext cx="8229600" cy="1143001"/>
          </a:xfrm>
          <a:prstGeom prst="rect">
            <a:avLst/>
          </a:prstGeom>
        </p:spPr>
        <p:txBody>
          <a:bodyPr/>
          <a:lstStyle>
            <a:lvl1pPr>
              <a:defRPr sz="4000">
                <a:solidFill>
                  <a:srgbClr val="000000"/>
                </a:solidFill>
              </a:defRPr>
            </a:lvl1pPr>
          </a:lstStyle>
          <a:p>
            <a:r>
              <a:t>Title Text</a:t>
            </a:r>
          </a:p>
        </p:txBody>
      </p:sp>
      <p:sp>
        <p:nvSpPr>
          <p:cNvPr id="4081" name="Shape 4081"/>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082" name="Shape 4082"/>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4083" name="Shape 4083"/>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90" name="Shape 4090"/>
          <p:cNvSpPr>
            <a:spLocks noGrp="1"/>
          </p:cNvSpPr>
          <p:nvPr>
            <p:ph type="title"/>
          </p:nvPr>
        </p:nvSpPr>
        <p:spPr>
          <a:xfrm>
            <a:off x="2209800" y="1295400"/>
            <a:ext cx="5410200" cy="1143000"/>
          </a:xfrm>
          <a:prstGeom prst="rect">
            <a:avLst/>
          </a:prstGeom>
        </p:spPr>
        <p:txBody>
          <a:bodyPr/>
          <a:lstStyle>
            <a:lvl1pPr>
              <a:defRPr sz="4000">
                <a:solidFill>
                  <a:srgbClr val="000000"/>
                </a:solidFill>
              </a:defRPr>
            </a:lvl1pPr>
          </a:lstStyle>
          <a:p>
            <a:r>
              <a:t>Title Text</a:t>
            </a:r>
          </a:p>
        </p:txBody>
      </p:sp>
      <p:sp>
        <p:nvSpPr>
          <p:cNvPr id="4091" name="Shape 4091"/>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98" name="Shape 4098"/>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05" name="Shape 4105"/>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defRPr>
            </a:lvl1pPr>
          </a:lstStyle>
          <a:p>
            <a:r>
              <a:t>Title Text</a:t>
            </a:r>
          </a:p>
        </p:txBody>
      </p:sp>
      <p:sp>
        <p:nvSpPr>
          <p:cNvPr id="4106" name="Shape 4106"/>
          <p:cNvSpPr>
            <a:spLocks noGrp="1"/>
          </p:cNvSpPr>
          <p:nvPr>
            <p:ph type="body" idx="1"/>
          </p:nvPr>
        </p:nvSpPr>
        <p:spPr>
          <a:xfrm>
            <a:off x="3575050" y="273050"/>
            <a:ext cx="5111750" cy="5853113"/>
          </a:xfrm>
          <a:prstGeom prst="rect">
            <a:avLst/>
          </a:prstGeom>
        </p:spPr>
        <p:txBody>
          <a:bodyPr/>
          <a:lstStyle>
            <a:lvl1pPr>
              <a:buClrTx/>
              <a:buSzPct val="100000"/>
              <a:buFont typeface="Wingdings"/>
              <a:buChar char="✓"/>
            </a:lvl1pPr>
            <a:lvl2pPr>
              <a:buClrTx/>
              <a:buFont typeface="Wingdings"/>
              <a:buChar char="✓"/>
            </a:lvl2pPr>
            <a:lvl3pPr>
              <a:buClrTx/>
              <a:buFont typeface="Wingdings"/>
              <a:buChar char="✓"/>
            </a:lvl3pPr>
            <a:lvl4pPr>
              <a:buClrTx/>
              <a:buFont typeface="Wingdings"/>
              <a:buChar char="✓"/>
            </a:lvl4pPr>
            <a:lvl5pPr>
              <a:buClrTx/>
              <a:buFont typeface="Wingdings"/>
              <a:buChar char="✓"/>
            </a:lvl5pPr>
          </a:lstStyle>
          <a:p>
            <a:r>
              <a:t>Body Level One</a:t>
            </a:r>
          </a:p>
          <a:p>
            <a:pPr lvl="1"/>
            <a:r>
              <a:t>Body Level Two</a:t>
            </a:r>
          </a:p>
          <a:p>
            <a:pPr lvl="2"/>
            <a:r>
              <a:t>Body Level Three</a:t>
            </a:r>
          </a:p>
          <a:p>
            <a:pPr lvl="3"/>
            <a:r>
              <a:t>Body Level Four</a:t>
            </a:r>
          </a:p>
          <a:p>
            <a:pPr lvl="4"/>
            <a:r>
              <a:t>Body Level Five</a:t>
            </a:r>
          </a:p>
        </p:txBody>
      </p:sp>
      <p:sp>
        <p:nvSpPr>
          <p:cNvPr id="4107" name="Shape 4107"/>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4108" name="Shape 4108"/>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15" name="Shape 4115"/>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defRPr>
            </a:lvl1pPr>
          </a:lstStyle>
          <a:p>
            <a:r>
              <a:t>Title Text</a:t>
            </a:r>
          </a:p>
        </p:txBody>
      </p:sp>
      <p:sp>
        <p:nvSpPr>
          <p:cNvPr id="4116" name="Shape 4116"/>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4117" name="Shape 4117"/>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118" name="Shape 4118"/>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0" name="Shape 230"/>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31" name="Shape 231"/>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32" name="Shape 232"/>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5" name="Shape 4125"/>
          <p:cNvSpPr>
            <a:spLocks noGrp="1"/>
          </p:cNvSpPr>
          <p:nvPr>
            <p:ph type="title"/>
          </p:nvPr>
        </p:nvSpPr>
        <p:spPr>
          <a:xfrm>
            <a:off x="2209800" y="1295400"/>
            <a:ext cx="5410200" cy="1143000"/>
          </a:xfrm>
          <a:prstGeom prst="rect">
            <a:avLst/>
          </a:prstGeom>
        </p:spPr>
        <p:txBody>
          <a:bodyPr/>
          <a:lstStyle>
            <a:lvl1pPr>
              <a:defRPr sz="4000">
                <a:solidFill>
                  <a:srgbClr val="000000"/>
                </a:solidFill>
              </a:defRPr>
            </a:lvl1pPr>
          </a:lstStyle>
          <a:p>
            <a:r>
              <a:t>Title Text</a:t>
            </a:r>
          </a:p>
        </p:txBody>
      </p:sp>
      <p:sp>
        <p:nvSpPr>
          <p:cNvPr id="4126" name="Shape 4126"/>
          <p:cNvSpPr>
            <a:spLocks noGrp="1"/>
          </p:cNvSpPr>
          <p:nvPr>
            <p:ph type="body" sz="half" idx="1"/>
          </p:nvPr>
        </p:nvSpPr>
        <p:spPr>
          <a:xfrm>
            <a:off x="1447800" y="2667000"/>
            <a:ext cx="7010400" cy="3429000"/>
          </a:xfrm>
          <a:prstGeom prst="rect">
            <a:avLst/>
          </a:prstGeom>
        </p:spPr>
        <p:txBody>
          <a:bodyPr/>
          <a:lstStyle>
            <a:lvl1pPr>
              <a:buClrTx/>
              <a:buSzPct val="100000"/>
              <a:buFont typeface="Wingdings"/>
              <a:buChar char="✓"/>
            </a:lvl1pPr>
            <a:lvl2pPr>
              <a:buClrTx/>
              <a:buFont typeface="Wingdings"/>
              <a:buChar char="✓"/>
            </a:lvl2pPr>
            <a:lvl3pPr>
              <a:buClrTx/>
              <a:buFont typeface="Wingdings"/>
              <a:buChar char="✓"/>
            </a:lvl3pPr>
            <a:lvl4pPr>
              <a:buClrTx/>
              <a:buFont typeface="Wingdings"/>
              <a:buChar char="✓"/>
            </a:lvl4pPr>
            <a:lvl5pPr>
              <a:buClrTx/>
              <a:buFont typeface="Wingdings"/>
              <a:buChar char="✓"/>
            </a:lvl5pPr>
          </a:lstStyle>
          <a:p>
            <a:r>
              <a:t>Body Level One</a:t>
            </a:r>
          </a:p>
          <a:p>
            <a:pPr lvl="1"/>
            <a:r>
              <a:t>Body Level Two</a:t>
            </a:r>
          </a:p>
          <a:p>
            <a:pPr lvl="2"/>
            <a:r>
              <a:t>Body Level Three</a:t>
            </a:r>
          </a:p>
          <a:p>
            <a:pPr lvl="3"/>
            <a:r>
              <a:t>Body Level Four</a:t>
            </a:r>
          </a:p>
          <a:p>
            <a:pPr lvl="4"/>
            <a:r>
              <a:t>Body Level Five</a:t>
            </a:r>
          </a:p>
        </p:txBody>
      </p:sp>
      <p:sp>
        <p:nvSpPr>
          <p:cNvPr id="4127" name="Shape 4127"/>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34" name="Shape 4134"/>
          <p:cNvSpPr>
            <a:spLocks noGrp="1"/>
          </p:cNvSpPr>
          <p:nvPr>
            <p:ph type="title"/>
          </p:nvPr>
        </p:nvSpPr>
        <p:spPr>
          <a:xfrm>
            <a:off x="6705600" y="1295400"/>
            <a:ext cx="1752600" cy="4800600"/>
          </a:xfrm>
          <a:prstGeom prst="rect">
            <a:avLst/>
          </a:prstGeom>
        </p:spPr>
        <p:txBody>
          <a:bodyPr/>
          <a:lstStyle>
            <a:lvl1pPr>
              <a:defRPr sz="4000">
                <a:solidFill>
                  <a:srgbClr val="000000"/>
                </a:solidFill>
              </a:defRPr>
            </a:lvl1pPr>
          </a:lstStyle>
          <a:p>
            <a:r>
              <a:t>Title Text</a:t>
            </a:r>
          </a:p>
        </p:txBody>
      </p:sp>
      <p:sp>
        <p:nvSpPr>
          <p:cNvPr id="4135" name="Shape 4135"/>
          <p:cNvSpPr>
            <a:spLocks noGrp="1"/>
          </p:cNvSpPr>
          <p:nvPr>
            <p:ph type="body" sz="half" idx="1"/>
          </p:nvPr>
        </p:nvSpPr>
        <p:spPr>
          <a:xfrm>
            <a:off x="1447800" y="1295400"/>
            <a:ext cx="5105400" cy="4800600"/>
          </a:xfrm>
          <a:prstGeom prst="rect">
            <a:avLst/>
          </a:prstGeom>
        </p:spPr>
        <p:txBody>
          <a:bodyPr/>
          <a:lstStyle>
            <a:lvl1pPr>
              <a:buClrTx/>
              <a:buSzPct val="100000"/>
              <a:buFont typeface="Wingdings"/>
              <a:buChar char="✓"/>
            </a:lvl1pPr>
            <a:lvl2pPr>
              <a:buClrTx/>
              <a:buFont typeface="Wingdings"/>
              <a:buChar char="✓"/>
            </a:lvl2pPr>
            <a:lvl3pPr>
              <a:buClrTx/>
              <a:buFont typeface="Wingdings"/>
              <a:buChar char="✓"/>
            </a:lvl3pPr>
            <a:lvl4pPr>
              <a:buClrTx/>
              <a:buFont typeface="Wingdings"/>
              <a:buChar char="✓"/>
            </a:lvl4pPr>
            <a:lvl5pPr>
              <a:buClrTx/>
              <a:buFont typeface="Wingdings"/>
              <a:buChar char="✓"/>
            </a:lvl5pPr>
          </a:lstStyle>
          <a:p>
            <a:r>
              <a:t>Body Level One</a:t>
            </a:r>
          </a:p>
          <a:p>
            <a:pPr lvl="1"/>
            <a:r>
              <a:t>Body Level Two</a:t>
            </a:r>
          </a:p>
          <a:p>
            <a:pPr lvl="2"/>
            <a:r>
              <a:t>Body Level Three</a:t>
            </a:r>
          </a:p>
          <a:p>
            <a:pPr lvl="3"/>
            <a:r>
              <a:t>Body Level Four</a:t>
            </a:r>
          </a:p>
          <a:p>
            <a:pPr lvl="4"/>
            <a:r>
              <a:t>Body Level Five</a:t>
            </a:r>
          </a:p>
        </p:txBody>
      </p:sp>
      <p:sp>
        <p:nvSpPr>
          <p:cNvPr id="4136" name="Shape 4136"/>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143" name="Shape 4143"/>
          <p:cNvSpPr>
            <a:spLocks noGrp="1"/>
          </p:cNvSpPr>
          <p:nvPr>
            <p:ph type="title"/>
          </p:nvPr>
        </p:nvSpPr>
        <p:spPr>
          <a:xfrm>
            <a:off x="685800" y="2130425"/>
            <a:ext cx="7772400" cy="1470025"/>
          </a:xfrm>
          <a:prstGeom prst="rect">
            <a:avLst/>
          </a:prstGeom>
        </p:spPr>
        <p:txBody>
          <a:bodyPr/>
          <a:lstStyle>
            <a:lvl1pPr>
              <a:defRPr>
                <a:solidFill>
                  <a:srgbClr val="000000"/>
                </a:solidFill>
              </a:defRPr>
            </a:lvl1pPr>
          </a:lstStyle>
          <a:p>
            <a:r>
              <a:t>Title Text</a:t>
            </a:r>
          </a:p>
        </p:txBody>
      </p:sp>
      <p:sp>
        <p:nvSpPr>
          <p:cNvPr id="4144" name="Shape 4144"/>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4145" name="Shape 4145"/>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152" name="Shape 4152"/>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4153" name="Shape 4153"/>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154" name="Shape 4154"/>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161" name="Shape 4161"/>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r>
              <a:t>Title Text</a:t>
            </a:r>
          </a:p>
        </p:txBody>
      </p:sp>
      <p:sp>
        <p:nvSpPr>
          <p:cNvPr id="4162" name="Shape 4162"/>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4163" name="Shape 4163"/>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170" name="Shape 4170"/>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4171" name="Shape 4171"/>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lvl1pPr>
            <a:lvl2pPr marL="790575" indent="-333375">
              <a:spcBef>
                <a:spcPts val="600"/>
              </a:spcBef>
              <a:buClrTx/>
              <a:buFontTx/>
              <a:buChar char="–"/>
              <a:defRPr sz="2800"/>
            </a:lvl2pPr>
            <a:lvl3pPr marL="1234439" indent="-320039">
              <a:spcBef>
                <a:spcPts val="600"/>
              </a:spcBef>
              <a:buClrTx/>
              <a:buFontTx/>
              <a:defRPr sz="2800"/>
            </a:lvl3pPr>
            <a:lvl4pPr marL="1727200" indent="-355600">
              <a:spcBef>
                <a:spcPts val="600"/>
              </a:spcBef>
              <a:buClrTx/>
              <a:buFontTx/>
              <a:buChar char="–"/>
              <a:defRPr sz="2800"/>
            </a:lvl4pPr>
            <a:lvl5pPr marL="2184400" indent="-355600">
              <a:spcBef>
                <a:spcPts val="6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72" name="Shape 4172"/>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179" name="Shape 4179"/>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4180" name="Shape 4180"/>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81" name="Shape 4181"/>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4182" name="Shape 4182"/>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189" name="Shape 4189"/>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4190" name="Shape 4190"/>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4197" name="Shape 4197"/>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204" name="Shape 4204"/>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defRPr>
            </a:lvl1pPr>
          </a:lstStyle>
          <a:p>
            <a:r>
              <a:t>Title Text</a:t>
            </a:r>
          </a:p>
        </p:txBody>
      </p:sp>
      <p:sp>
        <p:nvSpPr>
          <p:cNvPr id="4205" name="Shape 4205"/>
          <p:cNvSpPr>
            <a:spLocks noGrp="1"/>
          </p:cNvSpPr>
          <p:nvPr>
            <p:ph type="body" idx="1"/>
          </p:nvPr>
        </p:nvSpPr>
        <p:spPr>
          <a:xfrm>
            <a:off x="3575050" y="273050"/>
            <a:ext cx="5111750" cy="5853113"/>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206" name="Shape 4206"/>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4207" name="Shape 4207"/>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9" name="Shape 239"/>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r>
              <a:t>Title Text</a:t>
            </a:r>
          </a:p>
        </p:txBody>
      </p:sp>
      <p:sp>
        <p:nvSpPr>
          <p:cNvPr id="240" name="Shape 24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241" name="Shape 241"/>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214" name="Shape 4214"/>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defRPr>
            </a:lvl1pPr>
          </a:lstStyle>
          <a:p>
            <a:r>
              <a:t>Title Text</a:t>
            </a:r>
          </a:p>
        </p:txBody>
      </p:sp>
      <p:sp>
        <p:nvSpPr>
          <p:cNvPr id="4215" name="Shape 4215"/>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4216" name="Shape 4216"/>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217" name="Shape 4217"/>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chemeClr val="accent3">
            <a:lumOff val="44000"/>
          </a:schemeClr>
        </a:solidFill>
        <a:effectLst/>
      </p:bgPr>
    </p:bg>
    <p:spTree>
      <p:nvGrpSpPr>
        <p:cNvPr id="1" name=""/>
        <p:cNvGrpSpPr/>
        <p:nvPr/>
      </p:nvGrpSpPr>
      <p:grpSpPr>
        <a:xfrm>
          <a:off x="0" y="0"/>
          <a:ext cx="0" cy="0"/>
          <a:chOff x="0" y="0"/>
          <a:chExt cx="0" cy="0"/>
        </a:xfrm>
      </p:grpSpPr>
      <p:sp>
        <p:nvSpPr>
          <p:cNvPr id="4224" name="Shape 4224"/>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4225" name="Shape 4225"/>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226" name="Shape 4226"/>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chemeClr val="accent3">
            <a:lumOff val="44000"/>
          </a:schemeClr>
        </a:solidFill>
        <a:effectLst/>
      </p:bgPr>
    </p:bg>
    <p:spTree>
      <p:nvGrpSpPr>
        <p:cNvPr id="1" name=""/>
        <p:cNvGrpSpPr/>
        <p:nvPr/>
      </p:nvGrpSpPr>
      <p:grpSpPr>
        <a:xfrm>
          <a:off x="0" y="0"/>
          <a:ext cx="0" cy="0"/>
          <a:chOff x="0" y="0"/>
          <a:chExt cx="0" cy="0"/>
        </a:xfrm>
      </p:grpSpPr>
      <p:sp>
        <p:nvSpPr>
          <p:cNvPr id="4233" name="Shape 4233"/>
          <p:cNvSpPr>
            <a:spLocks noGrp="1"/>
          </p:cNvSpPr>
          <p:nvPr>
            <p:ph type="title"/>
          </p:nvPr>
        </p:nvSpPr>
        <p:spPr>
          <a:xfrm>
            <a:off x="6515100" y="609600"/>
            <a:ext cx="1943100" cy="5486400"/>
          </a:xfrm>
          <a:prstGeom prst="rect">
            <a:avLst/>
          </a:prstGeom>
        </p:spPr>
        <p:txBody>
          <a:bodyPr/>
          <a:lstStyle>
            <a:lvl1pPr>
              <a:defRPr>
                <a:solidFill>
                  <a:srgbClr val="000000"/>
                </a:solidFill>
              </a:defRPr>
            </a:lvl1pPr>
          </a:lstStyle>
          <a:p>
            <a:r>
              <a:t>Title Text</a:t>
            </a:r>
          </a:p>
        </p:txBody>
      </p:sp>
      <p:sp>
        <p:nvSpPr>
          <p:cNvPr id="4234" name="Shape 4234"/>
          <p:cNvSpPr>
            <a:spLocks noGrp="1"/>
          </p:cNvSpPr>
          <p:nvPr>
            <p:ph type="body" idx="1"/>
          </p:nvPr>
        </p:nvSpPr>
        <p:spPr>
          <a:xfrm>
            <a:off x="685800" y="609600"/>
            <a:ext cx="5676900" cy="54864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235" name="Shape 4235"/>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242" name="Shape 4242"/>
          <p:cNvSpPr>
            <a:spLocks noGrp="1"/>
          </p:cNvSpPr>
          <p:nvPr>
            <p:ph type="title"/>
          </p:nvPr>
        </p:nvSpPr>
        <p:spPr>
          <a:xfrm>
            <a:off x="685800" y="2286000"/>
            <a:ext cx="7772400" cy="1143000"/>
          </a:xfrm>
          <a:prstGeom prst="rect">
            <a:avLst/>
          </a:prstGeom>
        </p:spPr>
        <p:txBody>
          <a:bodyPr/>
          <a:lstStyle>
            <a:lvl1pPr>
              <a:defRPr>
                <a:solidFill>
                  <a:srgbClr val="000000"/>
                </a:solidFill>
              </a:defRPr>
            </a:lvl1pPr>
          </a:lstStyle>
          <a:p>
            <a:r>
              <a:t>Title Text</a:t>
            </a:r>
          </a:p>
        </p:txBody>
      </p:sp>
      <p:sp>
        <p:nvSpPr>
          <p:cNvPr id="4243" name="Shape 4243"/>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algn="ctr">
              <a:buClrTx/>
              <a:buFontTx/>
              <a:buChar char="–"/>
            </a:lvl2pPr>
            <a:lvl3pPr algn="ctr">
              <a:buClrTx/>
              <a:buFontTx/>
            </a:lvl3pPr>
            <a:lvl4pPr algn="ctr">
              <a:buClrTx/>
              <a:buFontTx/>
              <a:buChar char="–"/>
            </a:lvl4pPr>
            <a:lvl5pPr algn="ct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244" name="Shape 4244"/>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251" name="Shape 4251"/>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4252" name="Shape 4252"/>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253" name="Shape 4253"/>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260" name="Shape 4260"/>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r>
              <a:t>Title Text</a:t>
            </a:r>
          </a:p>
        </p:txBody>
      </p:sp>
      <p:sp>
        <p:nvSpPr>
          <p:cNvPr id="4261" name="Shape 4261"/>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4262" name="Shape 4262"/>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269" name="Shape 4269"/>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4270" name="Shape 4270"/>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lvl1pPr>
            <a:lvl2pPr marL="790575" indent="-333375">
              <a:spcBef>
                <a:spcPts val="600"/>
              </a:spcBef>
              <a:buClrTx/>
              <a:buFontTx/>
              <a:buChar char="–"/>
              <a:defRPr sz="2800"/>
            </a:lvl2pPr>
            <a:lvl3pPr marL="1234439" indent="-320039">
              <a:spcBef>
                <a:spcPts val="600"/>
              </a:spcBef>
              <a:buClrTx/>
              <a:buFontTx/>
              <a:defRPr sz="2800"/>
            </a:lvl3pPr>
            <a:lvl4pPr marL="1727200" indent="-355600">
              <a:spcBef>
                <a:spcPts val="600"/>
              </a:spcBef>
              <a:buClrTx/>
              <a:buFontTx/>
              <a:buChar char="–"/>
              <a:defRPr sz="2800"/>
            </a:lvl4pPr>
            <a:lvl5pPr marL="2184400" indent="-355600">
              <a:spcBef>
                <a:spcPts val="6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271" name="Shape 4271"/>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278" name="Shape 4278"/>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4279" name="Shape 4279"/>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280" name="Shape 4280"/>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4281" name="Shape 4281"/>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288" name="Shape 4288"/>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4289" name="Shape 4289"/>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4296" name="Shape 4296"/>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48" name="Shape 248"/>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49" name="Shape 249"/>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lvl1pPr>
            <a:lvl2pPr marL="790575" indent="-333375">
              <a:spcBef>
                <a:spcPts val="600"/>
              </a:spcBef>
              <a:buClrTx/>
              <a:buFontTx/>
              <a:buChar char="–"/>
              <a:defRPr sz="2800"/>
            </a:lvl2pPr>
            <a:lvl3pPr marL="1234439" indent="-320039">
              <a:spcBef>
                <a:spcPts val="600"/>
              </a:spcBef>
              <a:buClrTx/>
              <a:buFontTx/>
              <a:defRPr sz="2800"/>
            </a:lvl3pPr>
            <a:lvl4pPr marL="1727200" indent="-355600">
              <a:spcBef>
                <a:spcPts val="600"/>
              </a:spcBef>
              <a:buClrTx/>
              <a:buFontTx/>
              <a:buChar char="–"/>
              <a:defRPr sz="2800"/>
            </a:lvl4pPr>
            <a:lvl5pPr marL="2184400" indent="-355600">
              <a:spcBef>
                <a:spcPts val="6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0" name="Shape 250"/>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303" name="Shape 4303"/>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defRPr>
            </a:lvl1pPr>
          </a:lstStyle>
          <a:p>
            <a:r>
              <a:t>Title Text</a:t>
            </a:r>
          </a:p>
        </p:txBody>
      </p:sp>
      <p:sp>
        <p:nvSpPr>
          <p:cNvPr id="4304" name="Shape 4304"/>
          <p:cNvSpPr>
            <a:spLocks noGrp="1"/>
          </p:cNvSpPr>
          <p:nvPr>
            <p:ph type="body" idx="1"/>
          </p:nvPr>
        </p:nvSpPr>
        <p:spPr>
          <a:xfrm>
            <a:off x="3575050" y="273050"/>
            <a:ext cx="5111750" cy="5853113"/>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305" name="Shape 4305"/>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4306" name="Shape 4306"/>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313" name="Shape 4313"/>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defRPr>
            </a:lvl1pPr>
          </a:lstStyle>
          <a:p>
            <a:r>
              <a:t>Title Text</a:t>
            </a:r>
          </a:p>
        </p:txBody>
      </p:sp>
      <p:sp>
        <p:nvSpPr>
          <p:cNvPr id="4314" name="Shape 4314"/>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4315" name="Shape 4315"/>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316" name="Shape 4316"/>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chemeClr val="accent3">
            <a:lumOff val="44000"/>
          </a:schemeClr>
        </a:solidFill>
        <a:effectLst/>
      </p:bgPr>
    </p:bg>
    <p:spTree>
      <p:nvGrpSpPr>
        <p:cNvPr id="1" name=""/>
        <p:cNvGrpSpPr/>
        <p:nvPr/>
      </p:nvGrpSpPr>
      <p:grpSpPr>
        <a:xfrm>
          <a:off x="0" y="0"/>
          <a:ext cx="0" cy="0"/>
          <a:chOff x="0" y="0"/>
          <a:chExt cx="0" cy="0"/>
        </a:xfrm>
      </p:grpSpPr>
      <p:sp>
        <p:nvSpPr>
          <p:cNvPr id="4323" name="Shape 4323"/>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4324" name="Shape 4324"/>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325" name="Shape 4325"/>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chemeClr val="accent3">
            <a:lumOff val="44000"/>
          </a:schemeClr>
        </a:solidFill>
        <a:effectLst/>
      </p:bgPr>
    </p:bg>
    <p:spTree>
      <p:nvGrpSpPr>
        <p:cNvPr id="1" name=""/>
        <p:cNvGrpSpPr/>
        <p:nvPr/>
      </p:nvGrpSpPr>
      <p:grpSpPr>
        <a:xfrm>
          <a:off x="0" y="0"/>
          <a:ext cx="0" cy="0"/>
          <a:chOff x="0" y="0"/>
          <a:chExt cx="0" cy="0"/>
        </a:xfrm>
      </p:grpSpPr>
      <p:sp>
        <p:nvSpPr>
          <p:cNvPr id="4332" name="Shape 4332"/>
          <p:cNvSpPr>
            <a:spLocks noGrp="1"/>
          </p:cNvSpPr>
          <p:nvPr>
            <p:ph type="title"/>
          </p:nvPr>
        </p:nvSpPr>
        <p:spPr>
          <a:xfrm>
            <a:off x="6515100" y="609600"/>
            <a:ext cx="1943100" cy="5486400"/>
          </a:xfrm>
          <a:prstGeom prst="rect">
            <a:avLst/>
          </a:prstGeom>
        </p:spPr>
        <p:txBody>
          <a:bodyPr/>
          <a:lstStyle>
            <a:lvl1pPr>
              <a:defRPr>
                <a:solidFill>
                  <a:srgbClr val="000000"/>
                </a:solidFill>
              </a:defRPr>
            </a:lvl1pPr>
          </a:lstStyle>
          <a:p>
            <a:r>
              <a:t>Title Text</a:t>
            </a:r>
          </a:p>
        </p:txBody>
      </p:sp>
      <p:sp>
        <p:nvSpPr>
          <p:cNvPr id="4333" name="Shape 4333"/>
          <p:cNvSpPr>
            <a:spLocks noGrp="1"/>
          </p:cNvSpPr>
          <p:nvPr>
            <p:ph type="body" idx="1"/>
          </p:nvPr>
        </p:nvSpPr>
        <p:spPr>
          <a:xfrm>
            <a:off x="685800" y="609600"/>
            <a:ext cx="5676900" cy="54864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334" name="Shape 4334"/>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4341" name="Shape 4341"/>
          <p:cNvSpPr>
            <a:spLocks noGrp="1"/>
          </p:cNvSpPr>
          <p:nvPr>
            <p:ph type="title"/>
          </p:nvPr>
        </p:nvSpPr>
        <p:spPr>
          <a:xfrm>
            <a:off x="685800" y="2130425"/>
            <a:ext cx="7772400" cy="1470025"/>
          </a:xfrm>
          <a:prstGeom prst="rect">
            <a:avLst/>
          </a:prstGeom>
        </p:spPr>
        <p:txBody>
          <a:bodyPr/>
          <a:lstStyle/>
          <a:p>
            <a:r>
              <a:t>Title Text</a:t>
            </a:r>
          </a:p>
        </p:txBody>
      </p:sp>
      <p:sp>
        <p:nvSpPr>
          <p:cNvPr id="4342" name="Shape 4342"/>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defRPr>
                <a:solidFill>
                  <a:schemeClr val="accent3">
                    <a:lumOff val="44000"/>
                  </a:schemeClr>
                </a:solidFill>
              </a:defRPr>
            </a:lvl1pPr>
            <a:lvl2pPr marL="0" indent="457200" algn="ctr">
              <a:buClrTx/>
              <a:buSzTx/>
              <a:buFontTx/>
              <a:buNone/>
              <a:defRPr>
                <a:solidFill>
                  <a:schemeClr val="accent3">
                    <a:lumOff val="44000"/>
                  </a:schemeClr>
                </a:solidFill>
              </a:defRPr>
            </a:lvl2pPr>
            <a:lvl3pPr marL="0" indent="914400" algn="ctr">
              <a:buClrTx/>
              <a:buSzTx/>
              <a:buFontTx/>
              <a:buNone/>
              <a:defRPr>
                <a:solidFill>
                  <a:schemeClr val="accent3">
                    <a:lumOff val="44000"/>
                  </a:schemeClr>
                </a:solidFill>
              </a:defRPr>
            </a:lvl3pPr>
            <a:lvl4pPr marL="0" indent="1371600" algn="ctr">
              <a:buClrTx/>
              <a:buSzTx/>
              <a:buFontTx/>
              <a:buNone/>
              <a:defRPr>
                <a:solidFill>
                  <a:schemeClr val="accent3">
                    <a:lumOff val="44000"/>
                  </a:schemeClr>
                </a:solidFill>
              </a:defRPr>
            </a:lvl4pPr>
            <a:lvl5pPr marL="0" indent="1828800" algn="ctr">
              <a:buClrTx/>
              <a:buSzTx/>
              <a:buFont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43" name="Shape 4343"/>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4350" name="Shape 4350"/>
          <p:cNvSpPr>
            <a:spLocks noGrp="1"/>
          </p:cNvSpPr>
          <p:nvPr>
            <p:ph type="title"/>
          </p:nvPr>
        </p:nvSpPr>
        <p:spPr>
          <a:xfrm>
            <a:off x="38100" y="609600"/>
            <a:ext cx="9070975" cy="1143000"/>
          </a:xfrm>
          <a:prstGeom prst="rect">
            <a:avLst/>
          </a:prstGeom>
        </p:spPr>
        <p:txBody>
          <a:bodyPr/>
          <a:lstStyle/>
          <a:p>
            <a:r>
              <a:t>Title Text</a:t>
            </a:r>
          </a:p>
        </p:txBody>
      </p:sp>
      <p:sp>
        <p:nvSpPr>
          <p:cNvPr id="4351" name="Shape 4351"/>
          <p:cNvSpPr>
            <a:spLocks noGrp="1"/>
          </p:cNvSpPr>
          <p:nvPr>
            <p:ph type="body" idx="1"/>
          </p:nvPr>
        </p:nvSpPr>
        <p:spPr>
          <a:xfrm>
            <a:off x="38100" y="1981200"/>
            <a:ext cx="9070975" cy="4114800"/>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hape 4352"/>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4359" name="Shape 435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4360" name="Shape 436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solidFill>
                  <a:schemeClr val="accent3">
                    <a:lumOff val="44000"/>
                  </a:schemeClr>
                </a:solidFill>
              </a:defRPr>
            </a:lvl1pPr>
            <a:lvl2pPr marL="0" indent="457200">
              <a:spcBef>
                <a:spcPts val="400"/>
              </a:spcBef>
              <a:buClrTx/>
              <a:buSzTx/>
              <a:buFontTx/>
              <a:buNone/>
              <a:defRPr sz="2000">
                <a:solidFill>
                  <a:schemeClr val="accent3">
                    <a:lumOff val="44000"/>
                  </a:schemeClr>
                </a:solidFill>
              </a:defRPr>
            </a:lvl2pPr>
            <a:lvl3pPr marL="0" indent="914400">
              <a:spcBef>
                <a:spcPts val="400"/>
              </a:spcBef>
              <a:buClrTx/>
              <a:buSzTx/>
              <a:buFontTx/>
              <a:buNone/>
              <a:defRPr sz="2000">
                <a:solidFill>
                  <a:schemeClr val="accent3">
                    <a:lumOff val="44000"/>
                  </a:schemeClr>
                </a:solidFill>
              </a:defRPr>
            </a:lvl3pPr>
            <a:lvl4pPr marL="0" indent="1371600">
              <a:spcBef>
                <a:spcPts val="400"/>
              </a:spcBef>
              <a:buClrTx/>
              <a:buSzTx/>
              <a:buFontTx/>
              <a:buNone/>
              <a:defRPr sz="2000">
                <a:solidFill>
                  <a:schemeClr val="accent3">
                    <a:lumOff val="44000"/>
                  </a:schemeClr>
                </a:solidFill>
              </a:defRPr>
            </a:lvl4pPr>
            <a:lvl5pPr marL="0" indent="1828800">
              <a:spcBef>
                <a:spcPts val="400"/>
              </a:spcBef>
              <a:buClrTx/>
              <a:buSzTx/>
              <a:buFont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61" name="Shape 4361"/>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4368" name="Shape 4368"/>
          <p:cNvSpPr>
            <a:spLocks noGrp="1"/>
          </p:cNvSpPr>
          <p:nvPr>
            <p:ph type="title"/>
          </p:nvPr>
        </p:nvSpPr>
        <p:spPr>
          <a:xfrm>
            <a:off x="38100" y="609600"/>
            <a:ext cx="9070975" cy="1143000"/>
          </a:xfrm>
          <a:prstGeom prst="rect">
            <a:avLst/>
          </a:prstGeom>
        </p:spPr>
        <p:txBody>
          <a:bodyPr/>
          <a:lstStyle/>
          <a:p>
            <a:r>
              <a:t>Title Text</a:t>
            </a:r>
          </a:p>
        </p:txBody>
      </p:sp>
      <p:sp>
        <p:nvSpPr>
          <p:cNvPr id="4369" name="Shape 4369"/>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solidFill>
                  <a:schemeClr val="accent3">
                    <a:lumOff val="44000"/>
                  </a:schemeClr>
                </a:solidFill>
              </a:defRPr>
            </a:lvl1pPr>
            <a:lvl2pPr marL="790575" indent="-333375">
              <a:spcBef>
                <a:spcPts val="600"/>
              </a:spcBef>
              <a:buClrTx/>
              <a:buFontTx/>
              <a:buChar char="–"/>
              <a:defRPr sz="2800">
                <a:solidFill>
                  <a:schemeClr val="accent3">
                    <a:lumOff val="44000"/>
                  </a:schemeClr>
                </a:solidFill>
              </a:defRPr>
            </a:lvl2pPr>
            <a:lvl3pPr marL="1234439" indent="-320039">
              <a:spcBef>
                <a:spcPts val="600"/>
              </a:spcBef>
              <a:buClrTx/>
              <a:buFontTx/>
              <a:defRPr sz="2800">
                <a:solidFill>
                  <a:schemeClr val="accent3">
                    <a:lumOff val="44000"/>
                  </a:schemeClr>
                </a:solidFill>
              </a:defRPr>
            </a:lvl3pPr>
            <a:lvl4pPr marL="1727200" indent="-355600">
              <a:spcBef>
                <a:spcPts val="600"/>
              </a:spcBef>
              <a:buClrTx/>
              <a:buFontTx/>
              <a:buChar char="–"/>
              <a:defRPr sz="2800">
                <a:solidFill>
                  <a:schemeClr val="accent3">
                    <a:lumOff val="44000"/>
                  </a:schemeClr>
                </a:solidFill>
              </a:defRPr>
            </a:lvl4pPr>
            <a:lvl5pPr marL="2184400" indent="-355600">
              <a:spcBef>
                <a:spcPts val="600"/>
              </a:spcBef>
              <a:buClrTx/>
              <a:buFontTx/>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hape 4370"/>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4377" name="Shape 4377"/>
          <p:cNvSpPr>
            <a:spLocks noGrp="1"/>
          </p:cNvSpPr>
          <p:nvPr>
            <p:ph type="title"/>
          </p:nvPr>
        </p:nvSpPr>
        <p:spPr>
          <a:xfrm>
            <a:off x="457200" y="274638"/>
            <a:ext cx="8229600" cy="1143001"/>
          </a:xfrm>
          <a:prstGeom prst="rect">
            <a:avLst/>
          </a:prstGeom>
        </p:spPr>
        <p:txBody>
          <a:bodyPr/>
          <a:lstStyle/>
          <a:p>
            <a:r>
              <a:t>Title Text</a:t>
            </a:r>
          </a:p>
        </p:txBody>
      </p:sp>
      <p:sp>
        <p:nvSpPr>
          <p:cNvPr id="4378" name="Shape 437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solidFill>
                  <a:schemeClr val="accent3">
                    <a:lumOff val="44000"/>
                  </a:schemeClr>
                </a:solidFill>
              </a:defRPr>
            </a:lvl1pPr>
            <a:lvl2pPr marL="0" indent="457200">
              <a:spcBef>
                <a:spcPts val="500"/>
              </a:spcBef>
              <a:buClrTx/>
              <a:buSzTx/>
              <a:buFontTx/>
              <a:buNone/>
              <a:defRPr sz="2400" b="1">
                <a:solidFill>
                  <a:schemeClr val="accent3">
                    <a:lumOff val="44000"/>
                  </a:schemeClr>
                </a:solidFill>
              </a:defRPr>
            </a:lvl2pPr>
            <a:lvl3pPr marL="0" indent="914400">
              <a:spcBef>
                <a:spcPts val="500"/>
              </a:spcBef>
              <a:buClrTx/>
              <a:buSzTx/>
              <a:buFontTx/>
              <a:buNone/>
              <a:defRPr sz="2400" b="1">
                <a:solidFill>
                  <a:schemeClr val="accent3">
                    <a:lumOff val="44000"/>
                  </a:schemeClr>
                </a:solidFill>
              </a:defRPr>
            </a:lvl3pPr>
            <a:lvl4pPr marL="0" indent="1371600">
              <a:spcBef>
                <a:spcPts val="500"/>
              </a:spcBef>
              <a:buClrTx/>
              <a:buSzTx/>
              <a:buFontTx/>
              <a:buNone/>
              <a:defRPr sz="2400" b="1">
                <a:solidFill>
                  <a:schemeClr val="accent3">
                    <a:lumOff val="44000"/>
                  </a:schemeClr>
                </a:solidFill>
              </a:defRPr>
            </a:lvl4pPr>
            <a:lvl5pPr marL="0" indent="1828800">
              <a:spcBef>
                <a:spcPts val="500"/>
              </a:spcBef>
              <a:buClrTx/>
              <a:buSzTx/>
              <a:buFont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79" name="Shape 4379"/>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solidFill>
                  <a:schemeClr val="accent3">
                    <a:lumOff val="44000"/>
                  </a:schemeClr>
                </a:solidFill>
              </a:defRPr>
            </a:pPr>
            <a:endParaRPr/>
          </a:p>
        </p:txBody>
      </p:sp>
      <p:sp>
        <p:nvSpPr>
          <p:cNvPr id="4380" name="Shape 4380"/>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4387" name="Shape 4387"/>
          <p:cNvSpPr>
            <a:spLocks noGrp="1"/>
          </p:cNvSpPr>
          <p:nvPr>
            <p:ph type="title"/>
          </p:nvPr>
        </p:nvSpPr>
        <p:spPr>
          <a:xfrm>
            <a:off x="38100" y="609600"/>
            <a:ext cx="9070975" cy="1143000"/>
          </a:xfrm>
          <a:prstGeom prst="rect">
            <a:avLst/>
          </a:prstGeom>
        </p:spPr>
        <p:txBody>
          <a:bodyPr/>
          <a:lstStyle/>
          <a:p>
            <a:r>
              <a:t>Title Text</a:t>
            </a:r>
          </a:p>
        </p:txBody>
      </p:sp>
      <p:sp>
        <p:nvSpPr>
          <p:cNvPr id="4388" name="Shape 4388"/>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57" name="Shape 257"/>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258" name="Shape 25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59" name="Shape 259"/>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260" name="Shape 260"/>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4395" name="Shape 4395"/>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4402" name="Shape 4402"/>
          <p:cNvSpPr>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4403" name="Shape 4403"/>
          <p:cNvSpPr>
            <a:spLocks noGrp="1"/>
          </p:cNvSpPr>
          <p:nvPr>
            <p:ph type="body" idx="1"/>
          </p:nvPr>
        </p:nvSpPr>
        <p:spPr>
          <a:xfrm>
            <a:off x="3575050" y="273050"/>
            <a:ext cx="5111750" cy="5853113"/>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04" name="Shape 4404"/>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solidFill>
                  <a:schemeClr val="accent3">
                    <a:lumOff val="44000"/>
                  </a:schemeClr>
                </a:solidFill>
              </a:defRPr>
            </a:pPr>
            <a:endParaRPr/>
          </a:p>
        </p:txBody>
      </p:sp>
      <p:sp>
        <p:nvSpPr>
          <p:cNvPr id="4405" name="Shape 4405"/>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4412" name="Shape 4412"/>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4413" name="Shape 441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4414" name="Shape 4414"/>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solidFill>
                  <a:schemeClr val="accent3">
                    <a:lumOff val="44000"/>
                  </a:schemeClr>
                </a:solidFill>
              </a:defRPr>
            </a:lvl1pPr>
            <a:lvl2pPr marL="0" indent="457200">
              <a:spcBef>
                <a:spcPts val="300"/>
              </a:spcBef>
              <a:buClrTx/>
              <a:buSzTx/>
              <a:buFontTx/>
              <a:buNone/>
              <a:defRPr sz="1400">
                <a:solidFill>
                  <a:schemeClr val="accent3">
                    <a:lumOff val="44000"/>
                  </a:schemeClr>
                </a:solidFill>
              </a:defRPr>
            </a:lvl2pPr>
            <a:lvl3pPr marL="0" indent="914400">
              <a:spcBef>
                <a:spcPts val="300"/>
              </a:spcBef>
              <a:buClrTx/>
              <a:buSzTx/>
              <a:buFontTx/>
              <a:buNone/>
              <a:defRPr sz="1400">
                <a:solidFill>
                  <a:schemeClr val="accent3">
                    <a:lumOff val="44000"/>
                  </a:schemeClr>
                </a:solidFill>
              </a:defRPr>
            </a:lvl3pPr>
            <a:lvl4pPr marL="0" indent="1371600">
              <a:spcBef>
                <a:spcPts val="300"/>
              </a:spcBef>
              <a:buClrTx/>
              <a:buSzTx/>
              <a:buFontTx/>
              <a:buNone/>
              <a:defRPr sz="1400">
                <a:solidFill>
                  <a:schemeClr val="accent3">
                    <a:lumOff val="44000"/>
                  </a:schemeClr>
                </a:solidFill>
              </a:defRPr>
            </a:lvl4pPr>
            <a:lvl5pPr marL="0" indent="1828800">
              <a:spcBef>
                <a:spcPts val="300"/>
              </a:spcBef>
              <a:buClrTx/>
              <a:buSzTx/>
              <a:buFont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15" name="Shape 4415"/>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4422" name="Shape 4422"/>
          <p:cNvSpPr>
            <a:spLocks noGrp="1"/>
          </p:cNvSpPr>
          <p:nvPr>
            <p:ph type="title"/>
          </p:nvPr>
        </p:nvSpPr>
        <p:spPr>
          <a:xfrm>
            <a:off x="38100" y="609600"/>
            <a:ext cx="9070975" cy="1143000"/>
          </a:xfrm>
          <a:prstGeom prst="rect">
            <a:avLst/>
          </a:prstGeom>
        </p:spPr>
        <p:txBody>
          <a:bodyPr/>
          <a:lstStyle/>
          <a:p>
            <a:r>
              <a:t>Title Text</a:t>
            </a:r>
          </a:p>
        </p:txBody>
      </p:sp>
      <p:sp>
        <p:nvSpPr>
          <p:cNvPr id="4423" name="Shape 4423"/>
          <p:cNvSpPr>
            <a:spLocks noGrp="1"/>
          </p:cNvSpPr>
          <p:nvPr>
            <p:ph type="body" idx="1"/>
          </p:nvPr>
        </p:nvSpPr>
        <p:spPr>
          <a:xfrm>
            <a:off x="38100" y="1981200"/>
            <a:ext cx="9070975" cy="4114800"/>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24" name="Shape 442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4431" name="Shape 4431"/>
          <p:cNvSpPr>
            <a:spLocks noGrp="1"/>
          </p:cNvSpPr>
          <p:nvPr>
            <p:ph type="title"/>
          </p:nvPr>
        </p:nvSpPr>
        <p:spPr>
          <a:xfrm>
            <a:off x="6515100" y="609600"/>
            <a:ext cx="1943100" cy="5486400"/>
          </a:xfrm>
          <a:prstGeom prst="rect">
            <a:avLst/>
          </a:prstGeom>
        </p:spPr>
        <p:txBody>
          <a:bodyPr/>
          <a:lstStyle/>
          <a:p>
            <a:r>
              <a:t>Title Text</a:t>
            </a:r>
          </a:p>
        </p:txBody>
      </p:sp>
      <p:sp>
        <p:nvSpPr>
          <p:cNvPr id="4432" name="Shape 4432"/>
          <p:cNvSpPr>
            <a:spLocks noGrp="1"/>
          </p:cNvSpPr>
          <p:nvPr>
            <p:ph type="body" idx="1"/>
          </p:nvPr>
        </p:nvSpPr>
        <p:spPr>
          <a:xfrm>
            <a:off x="685800" y="609600"/>
            <a:ext cx="5676900" cy="5486400"/>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33" name="Shape 4433"/>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40" name="Shape 4440"/>
          <p:cNvSpPr>
            <a:spLocks noGrp="1"/>
          </p:cNvSpPr>
          <p:nvPr>
            <p:ph type="title"/>
          </p:nvPr>
        </p:nvSpPr>
        <p:spPr>
          <a:xfrm>
            <a:off x="685800" y="2286000"/>
            <a:ext cx="7772400" cy="1143000"/>
          </a:xfrm>
          <a:prstGeom prst="rect">
            <a:avLst/>
          </a:prstGeom>
          <a:effectLst>
            <a:outerShdw blurRad="50800" dist="12700" dir="8100000" rotWithShape="0">
              <a:schemeClr val="accent3">
                <a:lumOff val="44000"/>
                <a:alpha val="75000"/>
              </a:schemeClr>
            </a:outerShdw>
          </a:effectLst>
        </p:spPr>
        <p:txBody>
          <a:bodyPr/>
          <a:lstStyle>
            <a:lvl1pPr algn="r">
              <a:defRPr>
                <a:solidFill>
                  <a:srgbClr val="000000"/>
                </a:solidFill>
                <a:latin typeface="Times New Roman"/>
                <a:ea typeface="Times New Roman"/>
                <a:cs typeface="Times New Roman"/>
                <a:sym typeface="Times New Roman"/>
              </a:defRPr>
            </a:lvl1pPr>
          </a:lstStyle>
          <a:p>
            <a:r>
              <a:t>Title Text</a:t>
            </a:r>
          </a:p>
        </p:txBody>
      </p:sp>
      <p:sp>
        <p:nvSpPr>
          <p:cNvPr id="4441" name="Shape 4441"/>
          <p:cNvSpPr>
            <a:spLocks noGrp="1"/>
          </p:cNvSpPr>
          <p:nvPr>
            <p:ph type="body" sz="quarter" idx="1"/>
          </p:nvPr>
        </p:nvSpPr>
        <p:spPr>
          <a:xfrm>
            <a:off x="2057400" y="3810000"/>
            <a:ext cx="6400800" cy="1752600"/>
          </a:xfrm>
          <a:prstGeom prst="rect">
            <a:avLst/>
          </a:prstGeom>
          <a:effectLst>
            <a:outerShdw blurRad="50800" dist="12700" dir="8100000" rotWithShape="0">
              <a:schemeClr val="accent3">
                <a:lumOff val="44000"/>
                <a:alpha val="75000"/>
              </a:schemeClr>
            </a:outerShdw>
          </a:effectLst>
        </p:spPr>
        <p:txBody>
          <a:bodyPr/>
          <a:lstStyle>
            <a:lvl1pPr marL="0" indent="0" algn="r">
              <a:buClrTx/>
              <a:buSzTx/>
              <a:buFontTx/>
              <a:buNone/>
              <a:defRPr>
                <a:latin typeface="Times New Roman"/>
                <a:ea typeface="Times New Roman"/>
                <a:cs typeface="Times New Roman"/>
                <a:sym typeface="Times New Roman"/>
              </a:defRPr>
            </a:lvl1pPr>
            <a:lvl2pPr algn="r">
              <a:buClrTx/>
              <a:buFontTx/>
              <a:defRPr>
                <a:latin typeface="Times New Roman"/>
                <a:ea typeface="Times New Roman"/>
                <a:cs typeface="Times New Roman"/>
                <a:sym typeface="Times New Roman"/>
              </a:defRPr>
            </a:lvl2pPr>
            <a:lvl3pPr algn="r">
              <a:buClrTx/>
              <a:buFontTx/>
              <a:buChar char="▪"/>
              <a:defRPr>
                <a:latin typeface="Times New Roman"/>
                <a:ea typeface="Times New Roman"/>
                <a:cs typeface="Times New Roman"/>
                <a:sym typeface="Times New Roman"/>
              </a:defRPr>
            </a:lvl3pPr>
            <a:lvl4pPr algn="r">
              <a:buClrTx/>
              <a:buFontTx/>
              <a:defRPr>
                <a:latin typeface="Times New Roman"/>
                <a:ea typeface="Times New Roman"/>
                <a:cs typeface="Times New Roman"/>
                <a:sym typeface="Times New Roman"/>
              </a:defRPr>
            </a:lvl4pPr>
            <a:lvl5pPr algn="r">
              <a:buClrTx/>
              <a:buFontTx/>
              <a:buChar cha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442" name="Shape 4442"/>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49" name="Shape 4449"/>
          <p:cNvSpPr>
            <a:spLocks noGrp="1"/>
          </p:cNvSpPr>
          <p:nvPr>
            <p:ph type="title"/>
          </p:nvPr>
        </p:nvSpPr>
        <p:spPr>
          <a:xfrm>
            <a:off x="685800" y="609600"/>
            <a:ext cx="7772400" cy="1143000"/>
          </a:xfrm>
          <a:prstGeom prst="rect">
            <a:avLst/>
          </a:prstGeom>
          <a:effectLst>
            <a:outerShdw blurRad="50800" dist="12700" dir="8100000" rotWithShape="0">
              <a:schemeClr val="accent3">
                <a:lumOff val="44000"/>
                <a:alpha val="75000"/>
              </a:schemeClr>
            </a:outerShdw>
          </a:effectLst>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4450" name="Shape 4450"/>
          <p:cNvSpPr>
            <a:spLocks noGrp="1"/>
          </p:cNvSpPr>
          <p:nvPr>
            <p:ph type="body" idx="1"/>
          </p:nvPr>
        </p:nvSpPr>
        <p:spPr>
          <a:xfrm>
            <a:off x="685800" y="1981200"/>
            <a:ext cx="7772400" cy="4114800"/>
          </a:xfrm>
          <a:prstGeom prst="rect">
            <a:avLst/>
          </a:prstGeom>
          <a:effectLst>
            <a:outerShdw blurRad="50800" dist="12700" dir="8100000" rotWithShape="0">
              <a:schemeClr val="accent3">
                <a:lumOff val="44000"/>
                <a:alpha val="75000"/>
              </a:schemeClr>
            </a:outerShdw>
          </a:effectLst>
        </p:spPr>
        <p:txBody>
          <a:bodyPr/>
          <a:lstStyle>
            <a:lvl1pPr>
              <a:buClrTx/>
              <a:buSzPct val="100000"/>
              <a:buFont typeface="Wingdings"/>
              <a:buChar char="▪"/>
              <a:defRPr>
                <a:latin typeface="Times New Roman"/>
                <a:ea typeface="Times New Roman"/>
                <a:cs typeface="Times New Roman"/>
                <a:sym typeface="Times New Roman"/>
              </a:defRPr>
            </a:lvl1pPr>
            <a:lvl2pPr>
              <a:buClrTx/>
              <a:buFont typeface="Wingdings"/>
              <a:defRPr>
                <a:latin typeface="Times New Roman"/>
                <a:ea typeface="Times New Roman"/>
                <a:cs typeface="Times New Roman"/>
                <a:sym typeface="Times New Roman"/>
              </a:defRPr>
            </a:lvl2pPr>
            <a:lvl3pPr>
              <a:buClrTx/>
              <a:buFont typeface="Wingdings"/>
              <a:buChar char="▪"/>
              <a:defRPr>
                <a:latin typeface="Times New Roman"/>
                <a:ea typeface="Times New Roman"/>
                <a:cs typeface="Times New Roman"/>
                <a:sym typeface="Times New Roman"/>
              </a:defRPr>
            </a:lvl3pPr>
            <a:lvl4pPr>
              <a:buClrTx/>
              <a:buFont typeface="Wingdings"/>
              <a:defRPr>
                <a:latin typeface="Times New Roman"/>
                <a:ea typeface="Times New Roman"/>
                <a:cs typeface="Times New Roman"/>
                <a:sym typeface="Times New Roman"/>
              </a:defRPr>
            </a:lvl4pPr>
            <a:lvl5pPr>
              <a:buClrTx/>
              <a:buFont typeface="Wingdings"/>
              <a:buChar cha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451" name="Shape 4451"/>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58" name="Shape 4458"/>
          <p:cNvSpPr>
            <a:spLocks noGrp="1"/>
          </p:cNvSpPr>
          <p:nvPr>
            <p:ph type="title"/>
          </p:nvPr>
        </p:nvSpPr>
        <p:spPr>
          <a:xfrm>
            <a:off x="722312" y="4406900"/>
            <a:ext cx="7772401" cy="1362075"/>
          </a:xfrm>
          <a:prstGeom prst="rect">
            <a:avLst/>
          </a:prstGeom>
          <a:effectLst>
            <a:outerShdw blurRad="50800" dist="12700" dir="8100000" rotWithShape="0">
              <a:schemeClr val="accent3">
                <a:lumOff val="44000"/>
                <a:alpha val="75000"/>
              </a:schemeClr>
            </a:outerShdw>
          </a:effectLst>
        </p:spPr>
        <p:txBody>
          <a:bodyPr anchor="t"/>
          <a:lstStyle>
            <a:lvl1pPr algn="l">
              <a:defRPr sz="4000" b="1" cap="all">
                <a:solidFill>
                  <a:srgbClr val="000000"/>
                </a:solidFill>
                <a:latin typeface="Times New Roman"/>
                <a:ea typeface="Times New Roman"/>
                <a:cs typeface="Times New Roman"/>
                <a:sym typeface="Times New Roman"/>
              </a:defRPr>
            </a:lvl1pPr>
          </a:lstStyle>
          <a:p>
            <a:r>
              <a:t>Title Text</a:t>
            </a:r>
          </a:p>
        </p:txBody>
      </p:sp>
      <p:sp>
        <p:nvSpPr>
          <p:cNvPr id="4459" name="Shape 4459"/>
          <p:cNvSpPr>
            <a:spLocks noGrp="1"/>
          </p:cNvSpPr>
          <p:nvPr>
            <p:ph type="body" sz="quarter" idx="1"/>
          </p:nvPr>
        </p:nvSpPr>
        <p:spPr>
          <a:xfrm>
            <a:off x="722312" y="2906713"/>
            <a:ext cx="7772401" cy="1500188"/>
          </a:xfrm>
          <a:prstGeom prst="rect">
            <a:avLst/>
          </a:prstGeom>
          <a:effectLst>
            <a:outerShdw blurRad="50800" dist="12700" dir="8100000" rotWithShape="0">
              <a:schemeClr val="accent3">
                <a:lumOff val="44000"/>
                <a:alpha val="75000"/>
              </a:schemeClr>
            </a:outerShdw>
          </a:effectLst>
        </p:spPr>
        <p:txBody>
          <a:bodyPr anchor="b"/>
          <a:lstStyle>
            <a:lvl1pPr marL="0" indent="0">
              <a:spcBef>
                <a:spcPts val="400"/>
              </a:spcBef>
              <a:buClrTx/>
              <a:buSzTx/>
              <a:buFontTx/>
              <a:buNone/>
              <a:defRPr sz="2000">
                <a:latin typeface="Times New Roman"/>
                <a:ea typeface="Times New Roman"/>
                <a:cs typeface="Times New Roman"/>
                <a:sym typeface="Times New Roman"/>
              </a:defRPr>
            </a:lvl1pPr>
            <a:lvl2pPr marL="0" indent="457200">
              <a:spcBef>
                <a:spcPts val="400"/>
              </a:spcBef>
              <a:buClrTx/>
              <a:buSzTx/>
              <a:buFontTx/>
              <a:buNone/>
              <a:defRPr sz="2000">
                <a:latin typeface="Times New Roman"/>
                <a:ea typeface="Times New Roman"/>
                <a:cs typeface="Times New Roman"/>
                <a:sym typeface="Times New Roman"/>
              </a:defRPr>
            </a:lvl2pPr>
            <a:lvl3pPr marL="0" indent="914400">
              <a:spcBef>
                <a:spcPts val="400"/>
              </a:spcBef>
              <a:buClrTx/>
              <a:buSzTx/>
              <a:buFontTx/>
              <a:buNone/>
              <a:defRPr sz="2000">
                <a:latin typeface="Times New Roman"/>
                <a:ea typeface="Times New Roman"/>
                <a:cs typeface="Times New Roman"/>
                <a:sym typeface="Times New Roman"/>
              </a:defRPr>
            </a:lvl3pPr>
            <a:lvl4pPr marL="0" indent="1371600">
              <a:spcBef>
                <a:spcPts val="400"/>
              </a:spcBef>
              <a:buClrTx/>
              <a:buSzTx/>
              <a:buFontTx/>
              <a:buNone/>
              <a:defRPr sz="2000">
                <a:latin typeface="Times New Roman"/>
                <a:ea typeface="Times New Roman"/>
                <a:cs typeface="Times New Roman"/>
                <a:sym typeface="Times New Roman"/>
              </a:defRPr>
            </a:lvl4pPr>
            <a:lvl5pPr marL="0" indent="1828800">
              <a:spcBef>
                <a:spcPts val="400"/>
              </a:spcBef>
              <a:buClrTx/>
              <a:buSzTx/>
              <a:buFontTx/>
              <a:buNone/>
              <a:defRPr sz="2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460" name="Shape 4460"/>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67" name="Shape 4467"/>
          <p:cNvSpPr>
            <a:spLocks noGrp="1"/>
          </p:cNvSpPr>
          <p:nvPr>
            <p:ph type="title"/>
          </p:nvPr>
        </p:nvSpPr>
        <p:spPr>
          <a:xfrm>
            <a:off x="685800" y="609600"/>
            <a:ext cx="7772400" cy="1143000"/>
          </a:xfrm>
          <a:prstGeom prst="rect">
            <a:avLst/>
          </a:prstGeom>
          <a:effectLst>
            <a:outerShdw blurRad="50800" dist="12700" dir="8100000" rotWithShape="0">
              <a:schemeClr val="accent3">
                <a:lumOff val="44000"/>
                <a:alpha val="75000"/>
              </a:schemeClr>
            </a:outerShdw>
          </a:effectLst>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4468" name="Shape 4468"/>
          <p:cNvSpPr>
            <a:spLocks noGrp="1"/>
          </p:cNvSpPr>
          <p:nvPr>
            <p:ph type="body" sz="half" idx="1"/>
          </p:nvPr>
        </p:nvSpPr>
        <p:spPr>
          <a:xfrm>
            <a:off x="685800" y="1981200"/>
            <a:ext cx="3810000" cy="4114800"/>
          </a:xfrm>
          <a:prstGeom prst="rect">
            <a:avLst/>
          </a:prstGeom>
          <a:effectLst>
            <a:outerShdw blurRad="50800" dist="12700" dir="8100000" rotWithShape="0">
              <a:schemeClr val="accent3">
                <a:lumOff val="44000"/>
                <a:alpha val="75000"/>
              </a:schemeClr>
            </a:outerShdw>
          </a:effectLst>
        </p:spPr>
        <p:txBody>
          <a:bodyPr/>
          <a:lstStyle>
            <a:lvl1pPr>
              <a:spcBef>
                <a:spcPts val="600"/>
              </a:spcBef>
              <a:buClrTx/>
              <a:buSzPct val="100000"/>
              <a:buFont typeface="Wingdings"/>
              <a:buChar char="▪"/>
              <a:defRPr sz="2800">
                <a:latin typeface="Times New Roman"/>
                <a:ea typeface="Times New Roman"/>
                <a:cs typeface="Times New Roman"/>
                <a:sym typeface="Times New Roman"/>
              </a:defRPr>
            </a:lvl1pPr>
            <a:lvl2pPr marL="790575" indent="-333375">
              <a:spcBef>
                <a:spcPts val="600"/>
              </a:spcBef>
              <a:buClrTx/>
              <a:buFont typeface="Wingdings"/>
              <a:defRPr sz="2800">
                <a:latin typeface="Times New Roman"/>
                <a:ea typeface="Times New Roman"/>
                <a:cs typeface="Times New Roman"/>
                <a:sym typeface="Times New Roman"/>
              </a:defRPr>
            </a:lvl2pPr>
            <a:lvl3pPr marL="1234439" indent="-320039">
              <a:spcBef>
                <a:spcPts val="600"/>
              </a:spcBef>
              <a:buClrTx/>
              <a:buFont typeface="Wingdings"/>
              <a:buChar char="▪"/>
              <a:defRPr sz="2800">
                <a:latin typeface="Times New Roman"/>
                <a:ea typeface="Times New Roman"/>
                <a:cs typeface="Times New Roman"/>
                <a:sym typeface="Times New Roman"/>
              </a:defRPr>
            </a:lvl3pPr>
            <a:lvl4pPr marL="1727200" indent="-355600">
              <a:spcBef>
                <a:spcPts val="600"/>
              </a:spcBef>
              <a:buClrTx/>
              <a:buFont typeface="Wingdings"/>
              <a:defRPr sz="2800">
                <a:latin typeface="Times New Roman"/>
                <a:ea typeface="Times New Roman"/>
                <a:cs typeface="Times New Roman"/>
                <a:sym typeface="Times New Roman"/>
              </a:defRPr>
            </a:lvl4pPr>
            <a:lvl5pPr marL="2184400" indent="-355600">
              <a:spcBef>
                <a:spcPts val="600"/>
              </a:spcBef>
              <a:buClrTx/>
              <a:buFont typeface="Wingdings"/>
              <a:buChar char="▪"/>
              <a:defRPr sz="2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469" name="Shape 4469"/>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76" name="Shape 4476"/>
          <p:cNvSpPr>
            <a:spLocks noGrp="1"/>
          </p:cNvSpPr>
          <p:nvPr>
            <p:ph type="title"/>
          </p:nvPr>
        </p:nvSpPr>
        <p:spPr>
          <a:xfrm>
            <a:off x="457200" y="274638"/>
            <a:ext cx="8229600" cy="1143001"/>
          </a:xfrm>
          <a:prstGeom prst="rect">
            <a:avLst/>
          </a:prstGeom>
          <a:effectLst>
            <a:outerShdw blurRad="50800" dist="12700" dir="8100000" rotWithShape="0">
              <a:schemeClr val="accent3">
                <a:lumOff val="44000"/>
                <a:alpha val="75000"/>
              </a:schemeClr>
            </a:outerShdw>
          </a:effectLst>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4477" name="Shape 4477"/>
          <p:cNvSpPr>
            <a:spLocks noGrp="1"/>
          </p:cNvSpPr>
          <p:nvPr>
            <p:ph type="body" sz="quarter" idx="1"/>
          </p:nvPr>
        </p:nvSpPr>
        <p:spPr>
          <a:xfrm>
            <a:off x="457200" y="1535112"/>
            <a:ext cx="4040188" cy="639763"/>
          </a:xfrm>
          <a:prstGeom prst="rect">
            <a:avLst/>
          </a:prstGeom>
          <a:effectLst>
            <a:outerShdw blurRad="50800" dist="12700" dir="8100000" rotWithShape="0">
              <a:schemeClr val="accent3">
                <a:lumOff val="44000"/>
                <a:alpha val="75000"/>
              </a:schemeClr>
            </a:outerShdw>
          </a:effectLst>
        </p:spPr>
        <p:txBody>
          <a:bodyPr anchor="b"/>
          <a:lstStyle>
            <a:lvl1pPr marL="0" indent="0">
              <a:spcBef>
                <a:spcPts val="500"/>
              </a:spcBef>
              <a:buClrTx/>
              <a:buSzTx/>
              <a:buFontTx/>
              <a:buNone/>
              <a:defRPr sz="2400" b="1">
                <a:latin typeface="Times New Roman"/>
                <a:ea typeface="Times New Roman"/>
                <a:cs typeface="Times New Roman"/>
                <a:sym typeface="Times New Roman"/>
              </a:defRPr>
            </a:lvl1pPr>
            <a:lvl2pPr marL="0" indent="457200">
              <a:spcBef>
                <a:spcPts val="500"/>
              </a:spcBef>
              <a:buClrTx/>
              <a:buSzTx/>
              <a:buFontTx/>
              <a:buNone/>
              <a:defRPr sz="2400" b="1">
                <a:latin typeface="Times New Roman"/>
                <a:ea typeface="Times New Roman"/>
                <a:cs typeface="Times New Roman"/>
                <a:sym typeface="Times New Roman"/>
              </a:defRPr>
            </a:lvl2pPr>
            <a:lvl3pPr marL="0" indent="914400">
              <a:spcBef>
                <a:spcPts val="500"/>
              </a:spcBef>
              <a:buClrTx/>
              <a:buSzTx/>
              <a:buFontTx/>
              <a:buNone/>
              <a:defRPr sz="2400" b="1">
                <a:latin typeface="Times New Roman"/>
                <a:ea typeface="Times New Roman"/>
                <a:cs typeface="Times New Roman"/>
                <a:sym typeface="Times New Roman"/>
              </a:defRPr>
            </a:lvl3pPr>
            <a:lvl4pPr marL="0" indent="1371600">
              <a:spcBef>
                <a:spcPts val="500"/>
              </a:spcBef>
              <a:buClrTx/>
              <a:buSzTx/>
              <a:buFontTx/>
              <a:buNone/>
              <a:defRPr sz="2400" b="1">
                <a:latin typeface="Times New Roman"/>
                <a:ea typeface="Times New Roman"/>
                <a:cs typeface="Times New Roman"/>
                <a:sym typeface="Times New Roman"/>
              </a:defRPr>
            </a:lvl4pPr>
            <a:lvl5pPr marL="0" indent="1828800">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478" name="Shape 4478"/>
          <p:cNvSpPr>
            <a:spLocks noGrp="1"/>
          </p:cNvSpPr>
          <p:nvPr>
            <p:ph type="body" sz="quarter" idx="13"/>
          </p:nvPr>
        </p:nvSpPr>
        <p:spPr>
          <a:xfrm>
            <a:off x="4645025" y="1535112"/>
            <a:ext cx="4041775" cy="639763"/>
          </a:xfrm>
          <a:prstGeom prst="rect">
            <a:avLst/>
          </a:prstGeom>
          <a:effectLst>
            <a:outerShdw blurRad="50800" dist="12700" dir="8100000" rotWithShape="0">
              <a:schemeClr val="accent3">
                <a:lumOff val="44000"/>
                <a:alpha val="75000"/>
              </a:schemeClr>
            </a:outerShdw>
          </a:effectLst>
        </p:spPr>
        <p:txBody>
          <a:bodyPr anchor="b"/>
          <a:lstStyle/>
          <a:p>
            <a:pPr marL="0" indent="0">
              <a:spcBef>
                <a:spcPts val="500"/>
              </a:spcBef>
              <a:buClrTx/>
              <a:buSzTx/>
              <a:buFontTx/>
              <a:buNone/>
              <a:defRPr sz="2400" b="1">
                <a:latin typeface="Times New Roman"/>
                <a:ea typeface="Times New Roman"/>
                <a:cs typeface="Times New Roman"/>
                <a:sym typeface="Times New Roman"/>
              </a:defRPr>
            </a:pPr>
            <a:endParaRPr/>
          </a:p>
        </p:txBody>
      </p:sp>
      <p:sp>
        <p:nvSpPr>
          <p:cNvPr id="4479" name="Shape 4479"/>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67" name="Shape 267"/>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268" name="Shape 268"/>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86" name="Shape 4486"/>
          <p:cNvSpPr>
            <a:spLocks noGrp="1"/>
          </p:cNvSpPr>
          <p:nvPr>
            <p:ph type="title"/>
          </p:nvPr>
        </p:nvSpPr>
        <p:spPr>
          <a:xfrm>
            <a:off x="685800" y="609600"/>
            <a:ext cx="7772400" cy="1143000"/>
          </a:xfrm>
          <a:prstGeom prst="rect">
            <a:avLst/>
          </a:prstGeom>
          <a:effectLst>
            <a:outerShdw blurRad="50800" dist="12700" dir="8100000" rotWithShape="0">
              <a:schemeClr val="accent3">
                <a:lumOff val="44000"/>
                <a:alpha val="75000"/>
              </a:schemeClr>
            </a:outerShdw>
          </a:effectLst>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4487" name="Shape 4487"/>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94" name="Shape 449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01" name="Shape 4501"/>
          <p:cNvSpPr>
            <a:spLocks noGrp="1"/>
          </p:cNvSpPr>
          <p:nvPr>
            <p:ph type="title"/>
          </p:nvPr>
        </p:nvSpPr>
        <p:spPr>
          <a:xfrm>
            <a:off x="457200" y="273050"/>
            <a:ext cx="3008314" cy="1162050"/>
          </a:xfrm>
          <a:prstGeom prst="rect">
            <a:avLst/>
          </a:prstGeom>
          <a:effectLst>
            <a:outerShdw blurRad="50800" dist="12700" dir="8100000" rotWithShape="0">
              <a:schemeClr val="accent3">
                <a:lumOff val="44000"/>
                <a:alpha val="75000"/>
              </a:schemeClr>
            </a:outerShdw>
          </a:effectLst>
        </p:spPr>
        <p:txBody>
          <a:bodyPr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4502" name="Shape 4502"/>
          <p:cNvSpPr>
            <a:spLocks noGrp="1"/>
          </p:cNvSpPr>
          <p:nvPr>
            <p:ph type="body" idx="1"/>
          </p:nvPr>
        </p:nvSpPr>
        <p:spPr>
          <a:xfrm>
            <a:off x="3575050" y="273050"/>
            <a:ext cx="5111750" cy="5853113"/>
          </a:xfrm>
          <a:prstGeom prst="rect">
            <a:avLst/>
          </a:prstGeom>
          <a:effectLst>
            <a:outerShdw blurRad="50800" dist="12700" dir="8100000" rotWithShape="0">
              <a:schemeClr val="accent3">
                <a:lumOff val="44000"/>
                <a:alpha val="75000"/>
              </a:schemeClr>
            </a:outerShdw>
          </a:effectLst>
        </p:spPr>
        <p:txBody>
          <a:bodyPr/>
          <a:lstStyle>
            <a:lvl1pPr>
              <a:buClrTx/>
              <a:buSzPct val="100000"/>
              <a:buFont typeface="Wingdings"/>
              <a:buChar char="▪"/>
              <a:defRPr>
                <a:latin typeface="Times New Roman"/>
                <a:ea typeface="Times New Roman"/>
                <a:cs typeface="Times New Roman"/>
                <a:sym typeface="Times New Roman"/>
              </a:defRPr>
            </a:lvl1pPr>
            <a:lvl2pPr>
              <a:buClrTx/>
              <a:buFont typeface="Wingdings"/>
              <a:defRPr>
                <a:latin typeface="Times New Roman"/>
                <a:ea typeface="Times New Roman"/>
                <a:cs typeface="Times New Roman"/>
                <a:sym typeface="Times New Roman"/>
              </a:defRPr>
            </a:lvl2pPr>
            <a:lvl3pPr>
              <a:buClrTx/>
              <a:buFont typeface="Wingdings"/>
              <a:buChar char="▪"/>
              <a:defRPr>
                <a:latin typeface="Times New Roman"/>
                <a:ea typeface="Times New Roman"/>
                <a:cs typeface="Times New Roman"/>
                <a:sym typeface="Times New Roman"/>
              </a:defRPr>
            </a:lvl3pPr>
            <a:lvl4pPr>
              <a:buClrTx/>
              <a:buFont typeface="Wingdings"/>
              <a:defRPr>
                <a:latin typeface="Times New Roman"/>
                <a:ea typeface="Times New Roman"/>
                <a:cs typeface="Times New Roman"/>
                <a:sym typeface="Times New Roman"/>
              </a:defRPr>
            </a:lvl4pPr>
            <a:lvl5pPr>
              <a:buClrTx/>
              <a:buFont typeface="Wingdings"/>
              <a:buChar cha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503" name="Shape 4503"/>
          <p:cNvSpPr>
            <a:spLocks noGrp="1"/>
          </p:cNvSpPr>
          <p:nvPr>
            <p:ph type="body" sz="half" idx="13"/>
          </p:nvPr>
        </p:nvSpPr>
        <p:spPr>
          <a:xfrm>
            <a:off x="457199" y="1435100"/>
            <a:ext cx="3008315" cy="4691063"/>
          </a:xfrm>
          <a:prstGeom prst="rect">
            <a:avLst/>
          </a:prstGeom>
          <a:effectLst>
            <a:outerShdw blurRad="50800" dist="12700" dir="8100000" rotWithShape="0">
              <a:schemeClr val="accent3">
                <a:lumOff val="44000"/>
                <a:alpha val="75000"/>
              </a:schemeClr>
            </a:outerShdw>
          </a:effectLst>
        </p:spPr>
        <p:txBody>
          <a:bodyPr/>
          <a:lstStyle/>
          <a:p>
            <a:pPr marL="0" indent="0">
              <a:spcBef>
                <a:spcPts val="300"/>
              </a:spcBef>
              <a:buClrTx/>
              <a:buSzTx/>
              <a:buFontTx/>
              <a:buNone/>
              <a:defRPr sz="1400">
                <a:latin typeface="Times New Roman"/>
                <a:ea typeface="Times New Roman"/>
                <a:cs typeface="Times New Roman"/>
                <a:sym typeface="Times New Roman"/>
              </a:defRPr>
            </a:pPr>
            <a:endParaRPr/>
          </a:p>
        </p:txBody>
      </p:sp>
      <p:sp>
        <p:nvSpPr>
          <p:cNvPr id="4504" name="Shape 450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11" name="Shape 4511"/>
          <p:cNvSpPr>
            <a:spLocks noGrp="1"/>
          </p:cNvSpPr>
          <p:nvPr>
            <p:ph type="title"/>
          </p:nvPr>
        </p:nvSpPr>
        <p:spPr>
          <a:xfrm>
            <a:off x="1792288" y="4800600"/>
            <a:ext cx="5486401" cy="566738"/>
          </a:xfrm>
          <a:prstGeom prst="rect">
            <a:avLst/>
          </a:prstGeom>
          <a:effectLst>
            <a:outerShdw blurRad="50800" dist="12700" dir="8100000" rotWithShape="0">
              <a:schemeClr val="accent3">
                <a:lumOff val="44000"/>
                <a:alpha val="75000"/>
              </a:schemeClr>
            </a:outerShdw>
          </a:effectLst>
        </p:spPr>
        <p:txBody>
          <a:bodyPr anchor="b"/>
          <a:lstStyle>
            <a:lvl1pPr algn="l">
              <a:defRPr sz="2000" b="1">
                <a:solidFill>
                  <a:srgbClr val="000000"/>
                </a:solidFill>
                <a:latin typeface="Times New Roman"/>
                <a:ea typeface="Times New Roman"/>
                <a:cs typeface="Times New Roman"/>
                <a:sym typeface="Times New Roman"/>
              </a:defRPr>
            </a:lvl1pPr>
          </a:lstStyle>
          <a:p>
            <a:r>
              <a:t>Title Text</a:t>
            </a:r>
          </a:p>
        </p:txBody>
      </p:sp>
      <p:sp>
        <p:nvSpPr>
          <p:cNvPr id="4512" name="Shape 4512"/>
          <p:cNvSpPr>
            <a:spLocks noGrp="1"/>
          </p:cNvSpPr>
          <p:nvPr>
            <p:ph type="pic" sz="half" idx="13"/>
          </p:nvPr>
        </p:nvSpPr>
        <p:spPr>
          <a:xfrm>
            <a:off x="1792288" y="612775"/>
            <a:ext cx="5486401" cy="4114800"/>
          </a:xfrm>
          <a:prstGeom prst="rect">
            <a:avLst/>
          </a:prstGeom>
          <a:effectLst>
            <a:outerShdw blurRad="50800" dist="12700" dir="8100000" rotWithShape="0">
              <a:schemeClr val="accent3">
                <a:lumOff val="44000"/>
                <a:alpha val="75000"/>
              </a:schemeClr>
            </a:outerShdw>
          </a:effectLst>
        </p:spPr>
        <p:txBody>
          <a:bodyPr lIns="91439" rIns="91439">
            <a:noAutofit/>
          </a:bodyPr>
          <a:lstStyle/>
          <a:p>
            <a:endParaRPr/>
          </a:p>
        </p:txBody>
      </p:sp>
      <p:sp>
        <p:nvSpPr>
          <p:cNvPr id="4513" name="Shape 4513"/>
          <p:cNvSpPr>
            <a:spLocks noGrp="1"/>
          </p:cNvSpPr>
          <p:nvPr>
            <p:ph type="body" sz="quarter" idx="1"/>
          </p:nvPr>
        </p:nvSpPr>
        <p:spPr>
          <a:xfrm>
            <a:off x="1792288" y="5367337"/>
            <a:ext cx="5486401" cy="804863"/>
          </a:xfrm>
          <a:prstGeom prst="rect">
            <a:avLst/>
          </a:prstGeom>
          <a:effectLst>
            <a:outerShdw blurRad="50800" dist="12700" dir="8100000" rotWithShape="0">
              <a:schemeClr val="accent3">
                <a:lumOff val="44000"/>
                <a:alpha val="75000"/>
              </a:schemeClr>
            </a:outerShdw>
          </a:effectLst>
        </p:spPr>
        <p:txBody>
          <a:bodyPr/>
          <a:lstStyle>
            <a:lvl1pPr marL="0" indent="0">
              <a:spcBef>
                <a:spcPts val="300"/>
              </a:spcBef>
              <a:buClrTx/>
              <a:buSzTx/>
              <a:buFontTx/>
              <a:buNone/>
              <a:defRPr sz="1400">
                <a:latin typeface="Times New Roman"/>
                <a:ea typeface="Times New Roman"/>
                <a:cs typeface="Times New Roman"/>
                <a:sym typeface="Times New Roman"/>
              </a:defRPr>
            </a:lvl1pPr>
            <a:lvl2pPr marL="0" indent="457200">
              <a:spcBef>
                <a:spcPts val="300"/>
              </a:spcBef>
              <a:buClrTx/>
              <a:buSzTx/>
              <a:buFontTx/>
              <a:buNone/>
              <a:defRPr sz="1400">
                <a:latin typeface="Times New Roman"/>
                <a:ea typeface="Times New Roman"/>
                <a:cs typeface="Times New Roman"/>
                <a:sym typeface="Times New Roman"/>
              </a:defRPr>
            </a:lvl2pPr>
            <a:lvl3pPr marL="0" indent="914400">
              <a:spcBef>
                <a:spcPts val="300"/>
              </a:spcBef>
              <a:buClrTx/>
              <a:buSzTx/>
              <a:buFontTx/>
              <a:buNone/>
              <a:defRPr sz="1400">
                <a:latin typeface="Times New Roman"/>
                <a:ea typeface="Times New Roman"/>
                <a:cs typeface="Times New Roman"/>
                <a:sym typeface="Times New Roman"/>
              </a:defRPr>
            </a:lvl3pPr>
            <a:lvl4pPr marL="0" indent="1371600">
              <a:spcBef>
                <a:spcPts val="300"/>
              </a:spcBef>
              <a:buClrTx/>
              <a:buSzTx/>
              <a:buFontTx/>
              <a:buNone/>
              <a:defRPr sz="1400">
                <a:latin typeface="Times New Roman"/>
                <a:ea typeface="Times New Roman"/>
                <a:cs typeface="Times New Roman"/>
                <a:sym typeface="Times New Roman"/>
              </a:defRPr>
            </a:lvl4pPr>
            <a:lvl5pPr marL="0" indent="1828800">
              <a:spcBef>
                <a:spcPts val="300"/>
              </a:spcBef>
              <a:buClrTx/>
              <a:buSzTx/>
              <a:buFontTx/>
              <a:buNone/>
              <a:defRPr sz="1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514" name="Shape 451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21" name="Shape 4521"/>
          <p:cNvSpPr>
            <a:spLocks noGrp="1"/>
          </p:cNvSpPr>
          <p:nvPr>
            <p:ph type="title"/>
          </p:nvPr>
        </p:nvSpPr>
        <p:spPr>
          <a:xfrm>
            <a:off x="685800" y="609600"/>
            <a:ext cx="7772400" cy="1143000"/>
          </a:xfrm>
          <a:prstGeom prst="rect">
            <a:avLst/>
          </a:prstGeom>
          <a:effectLst>
            <a:outerShdw blurRad="50800" dist="12700" dir="8100000" rotWithShape="0">
              <a:schemeClr val="accent3">
                <a:lumOff val="44000"/>
                <a:alpha val="75000"/>
              </a:schemeClr>
            </a:outerShdw>
          </a:effectLst>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4522" name="Shape 4522"/>
          <p:cNvSpPr>
            <a:spLocks noGrp="1"/>
          </p:cNvSpPr>
          <p:nvPr>
            <p:ph type="body" idx="1"/>
          </p:nvPr>
        </p:nvSpPr>
        <p:spPr>
          <a:xfrm>
            <a:off x="685800" y="1981200"/>
            <a:ext cx="7772400" cy="4114800"/>
          </a:xfrm>
          <a:prstGeom prst="rect">
            <a:avLst/>
          </a:prstGeom>
          <a:effectLst>
            <a:outerShdw blurRad="50800" dist="12700" dir="8100000" rotWithShape="0">
              <a:schemeClr val="accent3">
                <a:lumOff val="44000"/>
                <a:alpha val="75000"/>
              </a:schemeClr>
            </a:outerShdw>
          </a:effectLst>
        </p:spPr>
        <p:txBody>
          <a:bodyPr/>
          <a:lstStyle>
            <a:lvl1pPr>
              <a:buClrTx/>
              <a:buSzPct val="100000"/>
              <a:buFont typeface="Wingdings"/>
              <a:buChar char="▪"/>
              <a:defRPr>
                <a:latin typeface="Times New Roman"/>
                <a:ea typeface="Times New Roman"/>
                <a:cs typeface="Times New Roman"/>
                <a:sym typeface="Times New Roman"/>
              </a:defRPr>
            </a:lvl1pPr>
            <a:lvl2pPr>
              <a:buClrTx/>
              <a:buFont typeface="Wingdings"/>
              <a:defRPr>
                <a:latin typeface="Times New Roman"/>
                <a:ea typeface="Times New Roman"/>
                <a:cs typeface="Times New Roman"/>
                <a:sym typeface="Times New Roman"/>
              </a:defRPr>
            </a:lvl2pPr>
            <a:lvl3pPr>
              <a:buClrTx/>
              <a:buFont typeface="Wingdings"/>
              <a:buChar char="▪"/>
              <a:defRPr>
                <a:latin typeface="Times New Roman"/>
                <a:ea typeface="Times New Roman"/>
                <a:cs typeface="Times New Roman"/>
                <a:sym typeface="Times New Roman"/>
              </a:defRPr>
            </a:lvl3pPr>
            <a:lvl4pPr>
              <a:buClrTx/>
              <a:buFont typeface="Wingdings"/>
              <a:defRPr>
                <a:latin typeface="Times New Roman"/>
                <a:ea typeface="Times New Roman"/>
                <a:cs typeface="Times New Roman"/>
                <a:sym typeface="Times New Roman"/>
              </a:defRPr>
            </a:lvl4pPr>
            <a:lvl5pPr>
              <a:buClrTx/>
              <a:buFont typeface="Wingdings"/>
              <a:buChar cha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523" name="Shape 4523"/>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30" name="Shape 4530"/>
          <p:cNvSpPr>
            <a:spLocks noGrp="1"/>
          </p:cNvSpPr>
          <p:nvPr>
            <p:ph type="title"/>
          </p:nvPr>
        </p:nvSpPr>
        <p:spPr>
          <a:xfrm>
            <a:off x="6515100" y="609600"/>
            <a:ext cx="1943100" cy="5486400"/>
          </a:xfrm>
          <a:prstGeom prst="rect">
            <a:avLst/>
          </a:prstGeom>
          <a:effectLst>
            <a:outerShdw blurRad="50800" dist="12700" dir="8100000" rotWithShape="0">
              <a:schemeClr val="accent3">
                <a:lumOff val="44000"/>
                <a:alpha val="75000"/>
              </a:schemeClr>
            </a:outerShdw>
          </a:effectLst>
        </p:spPr>
        <p:txBody>
          <a:bodyPr/>
          <a:lstStyle>
            <a:lvl1pPr>
              <a:defRPr>
                <a:solidFill>
                  <a:srgbClr val="000000"/>
                </a:solidFill>
                <a:latin typeface="Times New Roman"/>
                <a:ea typeface="Times New Roman"/>
                <a:cs typeface="Times New Roman"/>
                <a:sym typeface="Times New Roman"/>
              </a:defRPr>
            </a:lvl1pPr>
          </a:lstStyle>
          <a:p>
            <a:r>
              <a:t>Title Text</a:t>
            </a:r>
          </a:p>
        </p:txBody>
      </p:sp>
      <p:sp>
        <p:nvSpPr>
          <p:cNvPr id="4531" name="Shape 4531"/>
          <p:cNvSpPr>
            <a:spLocks noGrp="1"/>
          </p:cNvSpPr>
          <p:nvPr>
            <p:ph type="body" idx="1"/>
          </p:nvPr>
        </p:nvSpPr>
        <p:spPr>
          <a:xfrm>
            <a:off x="685800" y="609600"/>
            <a:ext cx="5676900" cy="5486400"/>
          </a:xfrm>
          <a:prstGeom prst="rect">
            <a:avLst/>
          </a:prstGeom>
          <a:effectLst>
            <a:outerShdw blurRad="50800" dist="12700" dir="8100000" rotWithShape="0">
              <a:schemeClr val="accent3">
                <a:lumOff val="44000"/>
                <a:alpha val="75000"/>
              </a:schemeClr>
            </a:outerShdw>
          </a:effectLst>
        </p:spPr>
        <p:txBody>
          <a:bodyPr/>
          <a:lstStyle>
            <a:lvl1pPr>
              <a:buClrTx/>
              <a:buSzPct val="100000"/>
              <a:buFont typeface="Wingdings"/>
              <a:buChar char="▪"/>
              <a:defRPr>
                <a:latin typeface="Times New Roman"/>
                <a:ea typeface="Times New Roman"/>
                <a:cs typeface="Times New Roman"/>
                <a:sym typeface="Times New Roman"/>
              </a:defRPr>
            </a:lvl1pPr>
            <a:lvl2pPr>
              <a:buClrTx/>
              <a:buFont typeface="Wingdings"/>
              <a:defRPr>
                <a:latin typeface="Times New Roman"/>
                <a:ea typeface="Times New Roman"/>
                <a:cs typeface="Times New Roman"/>
                <a:sym typeface="Times New Roman"/>
              </a:defRPr>
            </a:lvl2pPr>
            <a:lvl3pPr>
              <a:buClrTx/>
              <a:buFont typeface="Wingdings"/>
              <a:buChar char="▪"/>
              <a:defRPr>
                <a:latin typeface="Times New Roman"/>
                <a:ea typeface="Times New Roman"/>
                <a:cs typeface="Times New Roman"/>
                <a:sym typeface="Times New Roman"/>
              </a:defRPr>
            </a:lvl3pPr>
            <a:lvl4pPr>
              <a:buClrTx/>
              <a:buFont typeface="Wingdings"/>
              <a:defRPr>
                <a:latin typeface="Times New Roman"/>
                <a:ea typeface="Times New Roman"/>
                <a:cs typeface="Times New Roman"/>
                <a:sym typeface="Times New Roman"/>
              </a:defRPr>
            </a:lvl4pPr>
            <a:lvl5pPr>
              <a:buClrTx/>
              <a:buFont typeface="Wingdings"/>
              <a:buChar cha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532" name="Shape 4532"/>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4539" name="Shape 4539"/>
          <p:cNvSpPr>
            <a:spLocks noGrp="1"/>
          </p:cNvSpPr>
          <p:nvPr>
            <p:ph type="title"/>
          </p:nvPr>
        </p:nvSpPr>
        <p:spPr>
          <a:xfrm>
            <a:off x="685800" y="2130425"/>
            <a:ext cx="7772400" cy="1470025"/>
          </a:xfrm>
          <a:prstGeom prst="rect">
            <a:avLst/>
          </a:prstGeom>
        </p:spPr>
        <p:txBody>
          <a:bodyPr/>
          <a:lstStyle>
            <a:lvl1pPr>
              <a:defRPr>
                <a:solidFill>
                  <a:srgbClr val="000000"/>
                </a:solidFill>
              </a:defRPr>
            </a:lvl1pPr>
          </a:lstStyle>
          <a:p>
            <a:r>
              <a:t>Title Text</a:t>
            </a:r>
          </a:p>
        </p:txBody>
      </p:sp>
      <p:sp>
        <p:nvSpPr>
          <p:cNvPr id="4540" name="Shape 4540"/>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4541" name="Shape 4541"/>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4548" name="Shape 4548"/>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4549" name="Shape 4549"/>
          <p:cNvSpPr>
            <a:spLocks noGrp="1"/>
          </p:cNvSpPr>
          <p:nvPr>
            <p:ph type="body" idx="1"/>
          </p:nvPr>
        </p:nvSpPr>
        <p:spPr>
          <a:xfrm>
            <a:off x="457200" y="1600200"/>
            <a:ext cx="8229600" cy="4525963"/>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550" name="Shape 4550"/>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4557" name="Shape 4557"/>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r>
              <a:t>Title Text</a:t>
            </a:r>
          </a:p>
        </p:txBody>
      </p:sp>
      <p:sp>
        <p:nvSpPr>
          <p:cNvPr id="4558" name="Shape 4558"/>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4559" name="Shape 4559"/>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4566" name="Shape 4566"/>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4567" name="Shape 4567"/>
          <p:cNvSpPr>
            <a:spLocks noGrp="1"/>
          </p:cNvSpPr>
          <p:nvPr>
            <p:ph type="body" sz="half" idx="1"/>
          </p:nvPr>
        </p:nvSpPr>
        <p:spPr>
          <a:xfrm>
            <a:off x="457200" y="1600200"/>
            <a:ext cx="4038600" cy="4525963"/>
          </a:xfrm>
          <a:prstGeom prst="rect">
            <a:avLst/>
          </a:prstGeom>
        </p:spPr>
        <p:txBody>
          <a:bodyPr/>
          <a:lstStyle>
            <a:lvl1pPr>
              <a:spcBef>
                <a:spcPts val="600"/>
              </a:spcBef>
              <a:buClrTx/>
              <a:buSzPct val="100000"/>
              <a:buFontTx/>
              <a:defRPr sz="2800"/>
            </a:lvl1pPr>
            <a:lvl2pPr marL="790575" indent="-333375">
              <a:spcBef>
                <a:spcPts val="600"/>
              </a:spcBef>
              <a:buClrTx/>
              <a:buFontTx/>
              <a:buChar char="–"/>
              <a:defRPr sz="2800"/>
            </a:lvl2pPr>
            <a:lvl3pPr marL="1234439" indent="-320039">
              <a:spcBef>
                <a:spcPts val="600"/>
              </a:spcBef>
              <a:buClrTx/>
              <a:buFontTx/>
              <a:defRPr sz="2800"/>
            </a:lvl3pPr>
            <a:lvl4pPr marL="1727200" indent="-355600">
              <a:spcBef>
                <a:spcPts val="600"/>
              </a:spcBef>
              <a:buClrTx/>
              <a:buFontTx/>
              <a:buChar char="–"/>
              <a:defRPr sz="2800"/>
            </a:lvl4pPr>
            <a:lvl5pPr marL="2184400" indent="-355600">
              <a:spcBef>
                <a:spcPts val="600"/>
              </a:spcBef>
              <a:buClrTx/>
              <a:buFontTx/>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568" name="Shape 4568"/>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275" name="Shape 275"/>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4575" name="Shape 4575"/>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4576" name="Shape 4576"/>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577" name="Shape 4577"/>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4578" name="Shape 4578"/>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4585" name="Shape 4585"/>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4586" name="Shape 4586"/>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4593" name="Shape 4593"/>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4600" name="Shape 4600"/>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defRPr>
            </a:lvl1pPr>
          </a:lstStyle>
          <a:p>
            <a:r>
              <a:t>Title Text</a:t>
            </a:r>
          </a:p>
        </p:txBody>
      </p:sp>
      <p:sp>
        <p:nvSpPr>
          <p:cNvPr id="4601" name="Shape 4601"/>
          <p:cNvSpPr>
            <a:spLocks noGrp="1"/>
          </p:cNvSpPr>
          <p:nvPr>
            <p:ph type="body" idx="1"/>
          </p:nvPr>
        </p:nvSpPr>
        <p:spPr>
          <a:xfrm>
            <a:off x="3575050" y="273050"/>
            <a:ext cx="5111750" cy="5853113"/>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602" name="Shape 4602"/>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4603" name="Shape 4603"/>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4610" name="Shape 4610"/>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defRPr>
            </a:lvl1pPr>
          </a:lstStyle>
          <a:p>
            <a:r>
              <a:t>Title Text</a:t>
            </a:r>
          </a:p>
        </p:txBody>
      </p:sp>
      <p:sp>
        <p:nvSpPr>
          <p:cNvPr id="4611" name="Shape 4611"/>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4612" name="Shape 4612"/>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4613" name="Shape 4613"/>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4620" name="Shape 4620"/>
          <p:cNvSpPr>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r>
              <a:t>Title Text</a:t>
            </a:r>
          </a:p>
        </p:txBody>
      </p:sp>
      <p:sp>
        <p:nvSpPr>
          <p:cNvPr id="4621" name="Shape 4621"/>
          <p:cNvSpPr>
            <a:spLocks noGrp="1"/>
          </p:cNvSpPr>
          <p:nvPr>
            <p:ph type="body" idx="1"/>
          </p:nvPr>
        </p:nvSpPr>
        <p:spPr>
          <a:xfrm>
            <a:off x="457200" y="1600200"/>
            <a:ext cx="8229600" cy="4525963"/>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622" name="Shape 4622"/>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4629" name="Shape 4629"/>
          <p:cNvSpPr>
            <a:spLocks noGrp="1"/>
          </p:cNvSpPr>
          <p:nvPr>
            <p:ph type="title"/>
          </p:nvPr>
        </p:nvSpPr>
        <p:spPr>
          <a:xfrm>
            <a:off x="6629400" y="274638"/>
            <a:ext cx="2057400" cy="5851526"/>
          </a:xfrm>
          <a:prstGeom prst="rect">
            <a:avLst/>
          </a:prstGeom>
        </p:spPr>
        <p:txBody>
          <a:bodyPr/>
          <a:lstStyle>
            <a:lvl1pPr>
              <a:defRPr>
                <a:solidFill>
                  <a:srgbClr val="000000"/>
                </a:solidFill>
              </a:defRPr>
            </a:lvl1pPr>
          </a:lstStyle>
          <a:p>
            <a:r>
              <a:t>Title Text</a:t>
            </a:r>
          </a:p>
        </p:txBody>
      </p:sp>
      <p:sp>
        <p:nvSpPr>
          <p:cNvPr id="4630" name="Shape 4630"/>
          <p:cNvSpPr>
            <a:spLocks noGrp="1"/>
          </p:cNvSpPr>
          <p:nvPr>
            <p:ph type="body" idx="1"/>
          </p:nvPr>
        </p:nvSpPr>
        <p:spPr>
          <a:xfrm>
            <a:off x="457200" y="274638"/>
            <a:ext cx="6019800" cy="5851526"/>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4631" name="Shape 4631"/>
          <p:cNvSpPr>
            <a:spLocks noGrp="1"/>
          </p:cNvSpPr>
          <p:nvPr>
            <p:ph type="sldNum" sz="quarter" idx="2"/>
          </p:nvPr>
        </p:nvSpPr>
        <p:spPr>
          <a:xfrm>
            <a:off x="8384892" y="6245225"/>
            <a:ext cx="301909" cy="288824"/>
          </a:xfrm>
          <a:prstGeom prst="rect">
            <a:avLst/>
          </a:prstGeom>
        </p:spPr>
        <p:txBody>
          <a:bodyPr/>
          <a:lstStyle>
            <a:lvl1pPr>
              <a:spcBef>
                <a:spcPts val="300"/>
              </a:spcBef>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677" name="Group 4677"/>
          <p:cNvGrpSpPr/>
          <p:nvPr/>
        </p:nvGrpSpPr>
        <p:grpSpPr>
          <a:xfrm>
            <a:off x="-1" y="-1"/>
            <a:ext cx="9145589" cy="6856415"/>
            <a:chOff x="0" y="0"/>
            <a:chExt cx="9145587" cy="6856413"/>
          </a:xfrm>
        </p:grpSpPr>
        <p:sp>
          <p:nvSpPr>
            <p:cNvPr id="4638" name="Shape 4638"/>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39" name="Shape 4639"/>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40" name="Shape 4640"/>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41" name="Shape 4641"/>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42" name="Shape 4642"/>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43" name="Shape 4643"/>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44" name="Shape 4644"/>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45" name="Shape 4645"/>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46" name="Shape 4646"/>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47" name="Shape 4647"/>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48" name="Shape 4648"/>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49" name="Shape 4649"/>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50" name="Shape 4650"/>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51" name="Shape 4651"/>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52" name="Shape 4652"/>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53" name="Shape 4653"/>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54" name="Shape 4654"/>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55" name="Shape 4655"/>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56" name="Shape 4656"/>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57" name="Shape 4657"/>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58" name="Shape 4658"/>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59" name="Shape 4659"/>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60" name="Shape 4660"/>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61" name="Shape 4661"/>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62" name="Shape 4662"/>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63" name="Shape 4663"/>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64" name="Shape 4664"/>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65" name="Shape 4665"/>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66" name="Shape 4666"/>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67" name="Shape 4667"/>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68" name="Shape 4668"/>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69" name="Shape 4669"/>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70" name="Shape 4670"/>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71" name="Shape 4671"/>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72" name="Shape 4672"/>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73" name="Shape 4673"/>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4676" name="Group 4676"/>
            <p:cNvGrpSpPr/>
            <p:nvPr/>
          </p:nvGrpSpPr>
          <p:grpSpPr>
            <a:xfrm>
              <a:off x="-1" y="2590800"/>
              <a:ext cx="9140826" cy="2949576"/>
              <a:chOff x="0" y="0"/>
              <a:chExt cx="9140824" cy="2949575"/>
            </a:xfrm>
          </p:grpSpPr>
          <p:sp>
            <p:nvSpPr>
              <p:cNvPr id="4674" name="Shape 4674"/>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75" name="Shape 4675"/>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4678" name="Shape 4678"/>
          <p:cNvSpPr>
            <a:spLocks noGrp="1"/>
          </p:cNvSpPr>
          <p:nvPr>
            <p:ph type="title"/>
          </p:nvPr>
        </p:nvSpPr>
        <p:spPr>
          <a:xfrm>
            <a:off x="457200" y="1600200"/>
            <a:ext cx="8229600" cy="1828800"/>
          </a:xfrm>
          <a:prstGeom prst="rect">
            <a:avLst/>
          </a:prstGeom>
        </p:spPr>
        <p:txBody>
          <a:bodyPr/>
          <a:lstStyle>
            <a:lvl1pPr>
              <a:defRPr sz="4800">
                <a:effectLst>
                  <a:outerShdw blurRad="38100" dist="38100" dir="2700000" rotWithShape="0">
                    <a:srgbClr val="000000"/>
                  </a:outerShdw>
                </a:effectLst>
              </a:defRPr>
            </a:lvl1pPr>
          </a:lstStyle>
          <a:p>
            <a:r>
              <a:t>Title Text</a:t>
            </a:r>
          </a:p>
        </p:txBody>
      </p:sp>
      <p:sp>
        <p:nvSpPr>
          <p:cNvPr id="4679" name="Shape 4679"/>
          <p:cNvSpPr>
            <a:spLocks noGrp="1"/>
          </p:cNvSpPr>
          <p:nvPr>
            <p:ph type="body" sz="quarter" idx="1"/>
          </p:nvPr>
        </p:nvSpPr>
        <p:spPr>
          <a:xfrm>
            <a:off x="1371600" y="3886200"/>
            <a:ext cx="6400800" cy="1752600"/>
          </a:xfrm>
          <a:prstGeom prst="rect">
            <a:avLst/>
          </a:prstGeom>
        </p:spPr>
        <p:txBody>
          <a:bodyPr/>
          <a:lstStyle>
            <a:lvl1pPr marL="0" indent="0" algn="ctr">
              <a:spcBef>
                <a:spcPts val="800"/>
              </a:spcBef>
              <a:buClrTx/>
              <a:buSzTx/>
              <a:buFont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buClrTx/>
              <a:buFontTx/>
              <a:buChar char="–"/>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ClrTx/>
              <a:buSzPct val="90000"/>
              <a:buFontTx/>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buClrTx/>
              <a:buFontTx/>
              <a:buChar char="–"/>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ClrTx/>
              <a:buSzPct val="90000"/>
              <a:buFontTx/>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680" name="Shape 4680"/>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726" name="Group 4726"/>
          <p:cNvGrpSpPr/>
          <p:nvPr/>
        </p:nvGrpSpPr>
        <p:grpSpPr>
          <a:xfrm>
            <a:off x="-1" y="-1"/>
            <a:ext cx="9145589" cy="6856415"/>
            <a:chOff x="0" y="0"/>
            <a:chExt cx="9145587" cy="6856413"/>
          </a:xfrm>
        </p:grpSpPr>
        <p:sp>
          <p:nvSpPr>
            <p:cNvPr id="4687" name="Shape 4687"/>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88" name="Shape 4688"/>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89" name="Shape 4689"/>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90" name="Shape 4690"/>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91" name="Shape 4691"/>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92" name="Shape 4692"/>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93" name="Shape 4693"/>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94" name="Shape 4694"/>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95" name="Shape 4695"/>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96" name="Shape 4696"/>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97" name="Shape 4697"/>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698" name="Shape 4698"/>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699" name="Shape 4699"/>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00" name="Shape 4700"/>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01" name="Shape 4701"/>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02" name="Shape 4702"/>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03" name="Shape 4703"/>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04" name="Shape 4704"/>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05" name="Shape 4705"/>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06" name="Shape 4706"/>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07" name="Shape 4707"/>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08" name="Shape 4708"/>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09" name="Shape 4709"/>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10" name="Shape 4710"/>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11" name="Shape 4711"/>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12" name="Shape 4712"/>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13" name="Shape 4713"/>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14" name="Shape 4714"/>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15" name="Shape 4715"/>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16" name="Shape 4716"/>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17" name="Shape 4717"/>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18" name="Shape 4718"/>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19" name="Shape 4719"/>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20" name="Shape 4720"/>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21" name="Shape 4721"/>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22" name="Shape 4722"/>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4725" name="Group 4725"/>
            <p:cNvGrpSpPr/>
            <p:nvPr/>
          </p:nvGrpSpPr>
          <p:grpSpPr>
            <a:xfrm>
              <a:off x="-1" y="2590800"/>
              <a:ext cx="9140826" cy="2949576"/>
              <a:chOff x="0" y="0"/>
              <a:chExt cx="9140824" cy="2949575"/>
            </a:xfrm>
          </p:grpSpPr>
          <p:sp>
            <p:nvSpPr>
              <p:cNvPr id="4723" name="Shape 4723"/>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24" name="Shape 4724"/>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4727" name="Shape 4727"/>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4728" name="Shape 4728"/>
          <p:cNvSpPr>
            <a:spLocks noGrp="1"/>
          </p:cNvSpPr>
          <p:nvPr>
            <p:ph type="body" idx="1"/>
          </p:nvPr>
        </p:nvSpPr>
        <p:spPr>
          <a:xfrm>
            <a:off x="457200" y="1600200"/>
            <a:ext cx="8229600" cy="4530725"/>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729" name="Shape 4729"/>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775" name="Group 4775"/>
          <p:cNvGrpSpPr/>
          <p:nvPr/>
        </p:nvGrpSpPr>
        <p:grpSpPr>
          <a:xfrm>
            <a:off x="-1" y="-1"/>
            <a:ext cx="9145589" cy="6856415"/>
            <a:chOff x="0" y="0"/>
            <a:chExt cx="9145587" cy="6856413"/>
          </a:xfrm>
        </p:grpSpPr>
        <p:sp>
          <p:nvSpPr>
            <p:cNvPr id="4736" name="Shape 4736"/>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37" name="Shape 4737"/>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38" name="Shape 4738"/>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39" name="Shape 4739"/>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40" name="Shape 4740"/>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41" name="Shape 4741"/>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42" name="Shape 4742"/>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43" name="Shape 4743"/>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44" name="Shape 4744"/>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45" name="Shape 4745"/>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46" name="Shape 4746"/>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47" name="Shape 4747"/>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48" name="Shape 4748"/>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49" name="Shape 4749"/>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50" name="Shape 4750"/>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51" name="Shape 4751"/>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52" name="Shape 4752"/>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53" name="Shape 4753"/>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54" name="Shape 4754"/>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55" name="Shape 4755"/>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56" name="Shape 4756"/>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57" name="Shape 4757"/>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58" name="Shape 4758"/>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59" name="Shape 4759"/>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60" name="Shape 4760"/>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61" name="Shape 4761"/>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62" name="Shape 4762"/>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63" name="Shape 4763"/>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64" name="Shape 4764"/>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65" name="Shape 4765"/>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66" name="Shape 4766"/>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67" name="Shape 4767"/>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68" name="Shape 4768"/>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69" name="Shape 4769"/>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70" name="Shape 4770"/>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71" name="Shape 4771"/>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4774" name="Group 4774"/>
            <p:cNvGrpSpPr/>
            <p:nvPr/>
          </p:nvGrpSpPr>
          <p:grpSpPr>
            <a:xfrm>
              <a:off x="-1" y="2590800"/>
              <a:ext cx="9140826" cy="2949576"/>
              <a:chOff x="0" y="0"/>
              <a:chExt cx="9140824" cy="2949575"/>
            </a:xfrm>
          </p:grpSpPr>
          <p:sp>
            <p:nvSpPr>
              <p:cNvPr id="4772" name="Shape 4772"/>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73" name="Shape 4773"/>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4776" name="Shape 4776"/>
          <p:cNvSpPr>
            <a:spLocks noGrp="1"/>
          </p:cNvSpPr>
          <p:nvPr>
            <p:ph type="title"/>
          </p:nvPr>
        </p:nvSpPr>
        <p:spPr>
          <a:xfrm>
            <a:off x="722312" y="4406900"/>
            <a:ext cx="7772401" cy="1362075"/>
          </a:xfrm>
          <a:prstGeom prst="rect">
            <a:avLst/>
          </a:prstGeom>
        </p:spPr>
        <p:txBody>
          <a:bodyPr anchor="t"/>
          <a:lstStyle>
            <a:lvl1pPr algn="l">
              <a:defRPr sz="4000" b="1" cap="all">
                <a:effectLst>
                  <a:outerShdw blurRad="38100" dist="38100" dir="2700000" rotWithShape="0">
                    <a:srgbClr val="000000"/>
                  </a:outerShdw>
                </a:effectLst>
              </a:defRPr>
            </a:lvl1pPr>
          </a:lstStyle>
          <a:p>
            <a:r>
              <a:t>Title Text</a:t>
            </a:r>
          </a:p>
        </p:txBody>
      </p:sp>
      <p:sp>
        <p:nvSpPr>
          <p:cNvPr id="4777" name="Shape 4777"/>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ClrTx/>
              <a:buSzTx/>
              <a:buFont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ClrTx/>
              <a:buSzTx/>
              <a:buFont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ClrTx/>
              <a:buSzTx/>
              <a:buFont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ClrTx/>
              <a:buSzTx/>
              <a:buFont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778" name="Shape 4778"/>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defRPr>
            </a:lvl1pPr>
          </a:lstStyle>
          <a:p>
            <a:r>
              <a:t>Title Text</a:t>
            </a:r>
          </a:p>
        </p:txBody>
      </p:sp>
      <p:sp>
        <p:nvSpPr>
          <p:cNvPr id="283" name="Shape 283"/>
          <p:cNvSpPr>
            <a:spLocks noGrp="1"/>
          </p:cNvSpPr>
          <p:nvPr>
            <p:ph type="body" idx="1"/>
          </p:nvPr>
        </p:nvSpPr>
        <p:spPr>
          <a:xfrm>
            <a:off x="3575050" y="273050"/>
            <a:ext cx="5111750" cy="5853113"/>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285" name="Shape 285"/>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824" name="Group 4824"/>
          <p:cNvGrpSpPr/>
          <p:nvPr/>
        </p:nvGrpSpPr>
        <p:grpSpPr>
          <a:xfrm>
            <a:off x="-1" y="-1"/>
            <a:ext cx="9145589" cy="6856415"/>
            <a:chOff x="0" y="0"/>
            <a:chExt cx="9145587" cy="6856413"/>
          </a:xfrm>
        </p:grpSpPr>
        <p:sp>
          <p:nvSpPr>
            <p:cNvPr id="4785" name="Shape 4785"/>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86" name="Shape 4786"/>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87" name="Shape 4787"/>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88" name="Shape 4788"/>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89" name="Shape 4789"/>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90" name="Shape 4790"/>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91" name="Shape 4791"/>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92" name="Shape 4792"/>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93" name="Shape 4793"/>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94" name="Shape 4794"/>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95" name="Shape 4795"/>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96" name="Shape 4796"/>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97" name="Shape 4797"/>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798" name="Shape 4798"/>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799" name="Shape 4799"/>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00" name="Shape 4800"/>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01" name="Shape 4801"/>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02" name="Shape 4802"/>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03" name="Shape 4803"/>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04" name="Shape 4804"/>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05" name="Shape 4805"/>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06" name="Shape 4806"/>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07" name="Shape 4807"/>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08" name="Shape 4808"/>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09" name="Shape 4809"/>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10" name="Shape 4810"/>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11" name="Shape 4811"/>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12" name="Shape 4812"/>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13" name="Shape 4813"/>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14" name="Shape 4814"/>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15" name="Shape 4815"/>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16" name="Shape 4816"/>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17" name="Shape 4817"/>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18" name="Shape 4818"/>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19" name="Shape 4819"/>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20" name="Shape 4820"/>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4823" name="Group 4823"/>
            <p:cNvGrpSpPr/>
            <p:nvPr/>
          </p:nvGrpSpPr>
          <p:grpSpPr>
            <a:xfrm>
              <a:off x="-1" y="2590800"/>
              <a:ext cx="9140826" cy="2949576"/>
              <a:chOff x="0" y="0"/>
              <a:chExt cx="9140824" cy="2949575"/>
            </a:xfrm>
          </p:grpSpPr>
          <p:sp>
            <p:nvSpPr>
              <p:cNvPr id="4821" name="Shape 4821"/>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22" name="Shape 4822"/>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4825" name="Shape 4825"/>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4826" name="Shape 4826"/>
          <p:cNvSpPr>
            <a:spLocks noGrp="1"/>
          </p:cNvSpPr>
          <p:nvPr>
            <p:ph type="body" sz="half" idx="1"/>
          </p:nvPr>
        </p:nvSpPr>
        <p:spPr>
          <a:xfrm>
            <a:off x="457200" y="1600200"/>
            <a:ext cx="4038600" cy="4530725"/>
          </a:xfrm>
          <a:prstGeom prst="rect">
            <a:avLst/>
          </a:prstGeom>
        </p:spPr>
        <p:txBody>
          <a:bodyPr/>
          <a:lstStyle>
            <a:lvl1pPr>
              <a:spcBef>
                <a:spcPts val="600"/>
              </a:spcBef>
              <a:buClrTx/>
              <a:buSzPct val="90000"/>
              <a:buFontTx/>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Tx/>
              <a:buFontTx/>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Tx/>
              <a:buSzPct val="90000"/>
              <a:buFontTx/>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Tx/>
              <a:buFontTx/>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Tx/>
              <a:buSzPct val="90000"/>
              <a:buFontTx/>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827" name="Shape 4827"/>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873" name="Group 4873"/>
          <p:cNvGrpSpPr/>
          <p:nvPr/>
        </p:nvGrpSpPr>
        <p:grpSpPr>
          <a:xfrm>
            <a:off x="-1" y="-1"/>
            <a:ext cx="9145589" cy="6856415"/>
            <a:chOff x="0" y="0"/>
            <a:chExt cx="9145587" cy="6856413"/>
          </a:xfrm>
        </p:grpSpPr>
        <p:sp>
          <p:nvSpPr>
            <p:cNvPr id="4834" name="Shape 4834"/>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35" name="Shape 4835"/>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36" name="Shape 4836"/>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37" name="Shape 4837"/>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38" name="Shape 4838"/>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39" name="Shape 4839"/>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40" name="Shape 4840"/>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41" name="Shape 4841"/>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42" name="Shape 4842"/>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43" name="Shape 4843"/>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44" name="Shape 4844"/>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45" name="Shape 4845"/>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46" name="Shape 4846"/>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47" name="Shape 4847"/>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48" name="Shape 4848"/>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49" name="Shape 4849"/>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50" name="Shape 4850"/>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51" name="Shape 4851"/>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52" name="Shape 4852"/>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53" name="Shape 4853"/>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54" name="Shape 4854"/>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55" name="Shape 4855"/>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56" name="Shape 4856"/>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57" name="Shape 4857"/>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58" name="Shape 4858"/>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59" name="Shape 4859"/>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60" name="Shape 4860"/>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61" name="Shape 4861"/>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62" name="Shape 4862"/>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63" name="Shape 4863"/>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64" name="Shape 4864"/>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65" name="Shape 4865"/>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66" name="Shape 4866"/>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67" name="Shape 4867"/>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68" name="Shape 4868"/>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69" name="Shape 4869"/>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4872" name="Group 4872"/>
            <p:cNvGrpSpPr/>
            <p:nvPr/>
          </p:nvGrpSpPr>
          <p:grpSpPr>
            <a:xfrm>
              <a:off x="-1" y="2590800"/>
              <a:ext cx="9140826" cy="2949576"/>
              <a:chOff x="0" y="0"/>
              <a:chExt cx="9140824" cy="2949575"/>
            </a:xfrm>
          </p:grpSpPr>
          <p:sp>
            <p:nvSpPr>
              <p:cNvPr id="4870" name="Shape 487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71" name="Shape 487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4874" name="Shape 4874"/>
          <p:cNvSpPr>
            <a:spLocks noGrp="1"/>
          </p:cNvSpPr>
          <p:nvPr>
            <p:ph type="title"/>
          </p:nvPr>
        </p:nvSpPr>
        <p:spPr>
          <a:xfrm>
            <a:off x="457200" y="274638"/>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4875" name="Shape 4875"/>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ClrTx/>
              <a:buSzTx/>
              <a:buFont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876" name="Shape 4876"/>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solidFill>
                  <a:schemeClr val="accent3">
                    <a:lumOff val="44000"/>
                  </a:schemeClr>
                </a:solidFill>
                <a:effectLst>
                  <a:outerShdw blurRad="38100" dist="38100" dir="2700000" rotWithShape="0">
                    <a:srgbClr val="000000"/>
                  </a:outerShdw>
                </a:effectLst>
              </a:defRPr>
            </a:pPr>
            <a:endParaRPr/>
          </a:p>
        </p:txBody>
      </p:sp>
      <p:sp>
        <p:nvSpPr>
          <p:cNvPr id="4877" name="Shape 4877"/>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923" name="Group 4923"/>
          <p:cNvGrpSpPr/>
          <p:nvPr/>
        </p:nvGrpSpPr>
        <p:grpSpPr>
          <a:xfrm>
            <a:off x="-1" y="-1"/>
            <a:ext cx="9145589" cy="6856415"/>
            <a:chOff x="0" y="0"/>
            <a:chExt cx="9145587" cy="6856413"/>
          </a:xfrm>
        </p:grpSpPr>
        <p:sp>
          <p:nvSpPr>
            <p:cNvPr id="4884" name="Shape 4884"/>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85" name="Shape 4885"/>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86" name="Shape 4886"/>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87" name="Shape 4887"/>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88" name="Shape 4888"/>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89" name="Shape 4889"/>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90" name="Shape 4890"/>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91" name="Shape 4891"/>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92" name="Shape 4892"/>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93" name="Shape 4893"/>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94" name="Shape 4894"/>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95" name="Shape 4895"/>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96" name="Shape 4896"/>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897" name="Shape 4897"/>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98" name="Shape 4898"/>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899" name="Shape 4899"/>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00" name="Shape 4900"/>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01" name="Shape 4901"/>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02" name="Shape 4902"/>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03" name="Shape 4903"/>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04" name="Shape 4904"/>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05" name="Shape 4905"/>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06" name="Shape 4906"/>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07" name="Shape 4907"/>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08" name="Shape 4908"/>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09" name="Shape 4909"/>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10" name="Shape 4910"/>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11" name="Shape 4911"/>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12" name="Shape 4912"/>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13" name="Shape 4913"/>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14" name="Shape 4914"/>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15" name="Shape 4915"/>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16" name="Shape 4916"/>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17" name="Shape 4917"/>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18" name="Shape 4918"/>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19" name="Shape 4919"/>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4922" name="Group 4922"/>
            <p:cNvGrpSpPr/>
            <p:nvPr/>
          </p:nvGrpSpPr>
          <p:grpSpPr>
            <a:xfrm>
              <a:off x="-1" y="2590800"/>
              <a:ext cx="9140826" cy="2949576"/>
              <a:chOff x="0" y="0"/>
              <a:chExt cx="9140824" cy="2949575"/>
            </a:xfrm>
          </p:grpSpPr>
          <p:sp>
            <p:nvSpPr>
              <p:cNvPr id="4920" name="Shape 492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21" name="Shape 492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4924" name="Shape 4924"/>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4925" name="Shape 4925"/>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971" name="Group 4971"/>
          <p:cNvGrpSpPr/>
          <p:nvPr/>
        </p:nvGrpSpPr>
        <p:grpSpPr>
          <a:xfrm>
            <a:off x="-1" y="-1"/>
            <a:ext cx="9145589" cy="6856415"/>
            <a:chOff x="0" y="0"/>
            <a:chExt cx="9145587" cy="6856413"/>
          </a:xfrm>
        </p:grpSpPr>
        <p:sp>
          <p:nvSpPr>
            <p:cNvPr id="4932" name="Shape 4932"/>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33" name="Shape 4933"/>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34" name="Shape 4934"/>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35" name="Shape 4935"/>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36" name="Shape 4936"/>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37" name="Shape 4937"/>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38" name="Shape 4938"/>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39" name="Shape 4939"/>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40" name="Shape 4940"/>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41" name="Shape 4941"/>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42" name="Shape 4942"/>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43" name="Shape 4943"/>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44" name="Shape 4944"/>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45" name="Shape 4945"/>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46" name="Shape 4946"/>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47" name="Shape 4947"/>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48" name="Shape 4948"/>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49" name="Shape 4949"/>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50" name="Shape 4950"/>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51" name="Shape 4951"/>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52" name="Shape 4952"/>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53" name="Shape 4953"/>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54" name="Shape 4954"/>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55" name="Shape 4955"/>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56" name="Shape 4956"/>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57" name="Shape 4957"/>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58" name="Shape 4958"/>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59" name="Shape 4959"/>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60" name="Shape 4960"/>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61" name="Shape 4961"/>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62" name="Shape 4962"/>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63" name="Shape 4963"/>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64" name="Shape 4964"/>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65" name="Shape 4965"/>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66" name="Shape 4966"/>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67" name="Shape 4967"/>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4970" name="Group 4970"/>
            <p:cNvGrpSpPr/>
            <p:nvPr/>
          </p:nvGrpSpPr>
          <p:grpSpPr>
            <a:xfrm>
              <a:off x="-1" y="2590800"/>
              <a:ext cx="9140826" cy="2949576"/>
              <a:chOff x="0" y="0"/>
              <a:chExt cx="9140824" cy="2949575"/>
            </a:xfrm>
          </p:grpSpPr>
          <p:sp>
            <p:nvSpPr>
              <p:cNvPr id="4968" name="Shape 4968"/>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69" name="Shape 4969"/>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4972" name="Shape 4972"/>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018" name="Group 5018"/>
          <p:cNvGrpSpPr/>
          <p:nvPr/>
        </p:nvGrpSpPr>
        <p:grpSpPr>
          <a:xfrm>
            <a:off x="-1" y="-1"/>
            <a:ext cx="9145589" cy="6856415"/>
            <a:chOff x="0" y="0"/>
            <a:chExt cx="9145587" cy="6856413"/>
          </a:xfrm>
        </p:grpSpPr>
        <p:sp>
          <p:nvSpPr>
            <p:cNvPr id="4979" name="Shape 4979"/>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80" name="Shape 4980"/>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81" name="Shape 4981"/>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82" name="Shape 4982"/>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83" name="Shape 4983"/>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84" name="Shape 4984"/>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85" name="Shape 4985"/>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86" name="Shape 4986"/>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87" name="Shape 4987"/>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88" name="Shape 4988"/>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89" name="Shape 4989"/>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90" name="Shape 4990"/>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91" name="Shape 4991"/>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92" name="Shape 4992"/>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93" name="Shape 4993"/>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94" name="Shape 4994"/>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95" name="Shape 4995"/>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96" name="Shape 4996"/>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97" name="Shape 4997"/>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4998" name="Shape 4998"/>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4999" name="Shape 4999"/>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00" name="Shape 5000"/>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01" name="Shape 5001"/>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02" name="Shape 5002"/>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03" name="Shape 5003"/>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04" name="Shape 5004"/>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05" name="Shape 5005"/>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06" name="Shape 5006"/>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07" name="Shape 5007"/>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08" name="Shape 5008"/>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09" name="Shape 5009"/>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10" name="Shape 5010"/>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11" name="Shape 5011"/>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12" name="Shape 5012"/>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13" name="Shape 5013"/>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14" name="Shape 5014"/>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5017" name="Group 5017"/>
            <p:cNvGrpSpPr/>
            <p:nvPr/>
          </p:nvGrpSpPr>
          <p:grpSpPr>
            <a:xfrm>
              <a:off x="-1" y="2590800"/>
              <a:ext cx="9140826" cy="2949576"/>
              <a:chOff x="0" y="0"/>
              <a:chExt cx="9140824" cy="2949575"/>
            </a:xfrm>
          </p:grpSpPr>
          <p:sp>
            <p:nvSpPr>
              <p:cNvPr id="5015" name="Shape 5015"/>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16" name="Shape 5016"/>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5019" name="Shape 5019"/>
          <p:cNvSpPr>
            <a:spLocks noGrp="1"/>
          </p:cNvSpPr>
          <p:nvPr>
            <p:ph type="title"/>
          </p:nvPr>
        </p:nvSpPr>
        <p:spPr>
          <a:xfrm>
            <a:off x="457200" y="273050"/>
            <a:ext cx="3008314" cy="1162050"/>
          </a:xfrm>
          <a:prstGeom prst="rect">
            <a:avLst/>
          </a:prstGeom>
        </p:spPr>
        <p:txBody>
          <a:bodyPr anchor="b"/>
          <a:lstStyle>
            <a:lvl1pPr algn="l">
              <a:defRPr sz="2000" b="1">
                <a:effectLst>
                  <a:outerShdw blurRad="38100" dist="38100" dir="2700000" rotWithShape="0">
                    <a:srgbClr val="000000"/>
                  </a:outerShdw>
                </a:effectLst>
              </a:defRPr>
            </a:lvl1pPr>
          </a:lstStyle>
          <a:p>
            <a:r>
              <a:t>Title Text</a:t>
            </a:r>
          </a:p>
        </p:txBody>
      </p:sp>
      <p:sp>
        <p:nvSpPr>
          <p:cNvPr id="5020" name="Shape 5020"/>
          <p:cNvSpPr>
            <a:spLocks noGrp="1"/>
          </p:cNvSpPr>
          <p:nvPr>
            <p:ph type="body" idx="1"/>
          </p:nvPr>
        </p:nvSpPr>
        <p:spPr>
          <a:xfrm>
            <a:off x="3575050" y="273050"/>
            <a:ext cx="5111750" cy="5853113"/>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021" name="Shape 5021"/>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pPr>
            <a:endParaRPr/>
          </a:p>
        </p:txBody>
      </p:sp>
      <p:sp>
        <p:nvSpPr>
          <p:cNvPr id="5022" name="Shape 5022"/>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068" name="Group 5068"/>
          <p:cNvGrpSpPr/>
          <p:nvPr/>
        </p:nvGrpSpPr>
        <p:grpSpPr>
          <a:xfrm>
            <a:off x="-1" y="-1"/>
            <a:ext cx="9145589" cy="6856415"/>
            <a:chOff x="0" y="0"/>
            <a:chExt cx="9145587" cy="6856413"/>
          </a:xfrm>
        </p:grpSpPr>
        <p:sp>
          <p:nvSpPr>
            <p:cNvPr id="5029" name="Shape 5029"/>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30" name="Shape 5030"/>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31" name="Shape 5031"/>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32" name="Shape 5032"/>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33" name="Shape 5033"/>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34" name="Shape 5034"/>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35" name="Shape 5035"/>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36" name="Shape 5036"/>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37" name="Shape 5037"/>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38" name="Shape 5038"/>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39" name="Shape 5039"/>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40" name="Shape 5040"/>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41" name="Shape 5041"/>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42" name="Shape 5042"/>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43" name="Shape 5043"/>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44" name="Shape 5044"/>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45" name="Shape 5045"/>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46" name="Shape 5046"/>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47" name="Shape 5047"/>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48" name="Shape 5048"/>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49" name="Shape 5049"/>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50" name="Shape 5050"/>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51" name="Shape 5051"/>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52" name="Shape 5052"/>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53" name="Shape 5053"/>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54" name="Shape 5054"/>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55" name="Shape 5055"/>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56" name="Shape 5056"/>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57" name="Shape 5057"/>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58" name="Shape 5058"/>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59" name="Shape 5059"/>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60" name="Shape 5060"/>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61" name="Shape 5061"/>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62" name="Shape 5062"/>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63" name="Shape 5063"/>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64" name="Shape 5064"/>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5067" name="Group 5067"/>
            <p:cNvGrpSpPr/>
            <p:nvPr/>
          </p:nvGrpSpPr>
          <p:grpSpPr>
            <a:xfrm>
              <a:off x="-1" y="2590800"/>
              <a:ext cx="9140826" cy="2949576"/>
              <a:chOff x="0" y="0"/>
              <a:chExt cx="9140824" cy="2949575"/>
            </a:xfrm>
          </p:grpSpPr>
          <p:sp>
            <p:nvSpPr>
              <p:cNvPr id="5065" name="Shape 5065"/>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66" name="Shape 5066"/>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5069" name="Shape 5069"/>
          <p:cNvSpPr>
            <a:spLocks noGrp="1"/>
          </p:cNvSpPr>
          <p:nvPr>
            <p:ph type="title"/>
          </p:nvPr>
        </p:nvSpPr>
        <p:spPr>
          <a:xfrm>
            <a:off x="1792288" y="4800600"/>
            <a:ext cx="5486401" cy="566738"/>
          </a:xfrm>
          <a:prstGeom prst="rect">
            <a:avLst/>
          </a:prstGeom>
        </p:spPr>
        <p:txBody>
          <a:bodyPr anchor="b"/>
          <a:lstStyle>
            <a:lvl1pPr algn="l">
              <a:defRPr sz="2000" b="1">
                <a:effectLst>
                  <a:outerShdw blurRad="38100" dist="38100" dir="2700000" rotWithShape="0">
                    <a:srgbClr val="000000"/>
                  </a:outerShdw>
                </a:effectLst>
              </a:defRPr>
            </a:lvl1pPr>
          </a:lstStyle>
          <a:p>
            <a:r>
              <a:t>Title Text</a:t>
            </a:r>
          </a:p>
        </p:txBody>
      </p:sp>
      <p:sp>
        <p:nvSpPr>
          <p:cNvPr id="5070" name="Shape 5070"/>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5071" name="Shape 5071"/>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ClrTx/>
              <a:buSzTx/>
              <a:buFont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ClrTx/>
              <a:buSzTx/>
              <a:buFont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ClrTx/>
              <a:buSzTx/>
              <a:buFont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ClrTx/>
              <a:buSzTx/>
              <a:buFont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072" name="Shape 5072"/>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118" name="Group 5118"/>
          <p:cNvGrpSpPr/>
          <p:nvPr/>
        </p:nvGrpSpPr>
        <p:grpSpPr>
          <a:xfrm>
            <a:off x="-1" y="-1"/>
            <a:ext cx="9145589" cy="6856415"/>
            <a:chOff x="0" y="0"/>
            <a:chExt cx="9145587" cy="6856413"/>
          </a:xfrm>
        </p:grpSpPr>
        <p:sp>
          <p:nvSpPr>
            <p:cNvPr id="5079" name="Shape 5079"/>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80" name="Shape 5080"/>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81" name="Shape 5081"/>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82" name="Shape 5082"/>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83" name="Shape 5083"/>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84" name="Shape 5084"/>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85" name="Shape 5085"/>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86" name="Shape 5086"/>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87" name="Shape 5087"/>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88" name="Shape 5088"/>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89" name="Shape 5089"/>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90" name="Shape 5090"/>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91" name="Shape 5091"/>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92" name="Shape 5092"/>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93" name="Shape 5093"/>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94" name="Shape 5094"/>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95" name="Shape 5095"/>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96" name="Shape 5096"/>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97" name="Shape 5097"/>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098" name="Shape 5098"/>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099" name="Shape 5099"/>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00" name="Shape 5100"/>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01" name="Shape 5101"/>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02" name="Shape 5102"/>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03" name="Shape 5103"/>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04" name="Shape 5104"/>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05" name="Shape 5105"/>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06" name="Shape 5106"/>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07" name="Shape 5107"/>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08" name="Shape 5108"/>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09" name="Shape 5109"/>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10" name="Shape 5110"/>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11" name="Shape 5111"/>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12" name="Shape 5112"/>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13" name="Shape 5113"/>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14" name="Shape 5114"/>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5117" name="Group 5117"/>
            <p:cNvGrpSpPr/>
            <p:nvPr/>
          </p:nvGrpSpPr>
          <p:grpSpPr>
            <a:xfrm>
              <a:off x="-1" y="2590800"/>
              <a:ext cx="9140826" cy="2949576"/>
              <a:chOff x="0" y="0"/>
              <a:chExt cx="9140824" cy="2949575"/>
            </a:xfrm>
          </p:grpSpPr>
          <p:sp>
            <p:nvSpPr>
              <p:cNvPr id="5115" name="Shape 5115"/>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16" name="Shape 5116"/>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5119" name="Shape 5119"/>
          <p:cNvSpPr>
            <a:spLocks noGrp="1"/>
          </p:cNvSpPr>
          <p:nvPr>
            <p:ph type="title"/>
          </p:nvPr>
        </p:nvSpPr>
        <p:spPr>
          <a:xfrm>
            <a:off x="457200" y="277813"/>
            <a:ext cx="8229600" cy="1143001"/>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5120" name="Shape 5120"/>
          <p:cNvSpPr>
            <a:spLocks noGrp="1"/>
          </p:cNvSpPr>
          <p:nvPr>
            <p:ph type="body" idx="1"/>
          </p:nvPr>
        </p:nvSpPr>
        <p:spPr>
          <a:xfrm>
            <a:off x="457200" y="1600200"/>
            <a:ext cx="8229600" cy="4530725"/>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121" name="Shape 5121"/>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167" name="Group 5167"/>
          <p:cNvGrpSpPr/>
          <p:nvPr/>
        </p:nvGrpSpPr>
        <p:grpSpPr>
          <a:xfrm>
            <a:off x="-1" y="-1"/>
            <a:ext cx="9145589" cy="6856415"/>
            <a:chOff x="0" y="0"/>
            <a:chExt cx="9145587" cy="6856413"/>
          </a:xfrm>
        </p:grpSpPr>
        <p:sp>
          <p:nvSpPr>
            <p:cNvPr id="5128" name="Shape 5128"/>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29" name="Shape 5129"/>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30" name="Shape 5130"/>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31" name="Shape 5131"/>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32" name="Shape 5132"/>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33" name="Shape 5133"/>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34" name="Shape 5134"/>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35" name="Shape 5135"/>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36" name="Shape 5136"/>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37" name="Shape 5137"/>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38" name="Shape 5138"/>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39" name="Shape 5139"/>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40" name="Shape 5140"/>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41" name="Shape 5141"/>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42" name="Shape 5142"/>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43" name="Shape 5143"/>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44" name="Shape 5144"/>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45" name="Shape 5145"/>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46" name="Shape 5146"/>
            <p:cNvSpPr/>
            <p:nvPr/>
          </p:nvSpPr>
          <p:spPr>
            <a:xfrm>
              <a:off x="8931275" y="4022725"/>
              <a:ext cx="209551"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600" y="21600"/>
                  </a:lnTo>
                  <a:close/>
                </a:path>
              </a:pathLst>
            </a:custGeom>
            <a:solidFill>
              <a:srgbClr val="FF9999"/>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47" name="Shape 5147"/>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48" name="Shape 5148"/>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49" name="Shape 5149"/>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50" name="Shape 5150"/>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51" name="Shape 5151"/>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52" name="Shape 5152"/>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53" name="Shape 5153"/>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54" name="Shape 5154"/>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55" name="Shape 5155"/>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sz="2400">
                  <a:solidFill>
                    <a:schemeClr val="accent3">
                      <a:lumOff val="44000"/>
                    </a:schemeClr>
                  </a:solidFill>
                  <a:latin typeface="Times New Roman"/>
                  <a:ea typeface="Times New Roman"/>
                  <a:cs typeface="Times New Roman"/>
                  <a:sym typeface="Times New Roman"/>
                </a:defRPr>
              </a:pPr>
              <a:endParaRPr/>
            </a:p>
          </p:txBody>
        </p:sp>
        <p:sp>
          <p:nvSpPr>
            <p:cNvPr id="5156" name="Shape 5156"/>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57" name="Shape 5157"/>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58" name="Shape 5158"/>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59" name="Shape 5159"/>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60" name="Shape 5160"/>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61" name="Shape 5161"/>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62" name="Shape 5162"/>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63" name="Shape 5163"/>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nvGrpSpPr>
            <p:cNvPr id="5166" name="Group 5166"/>
            <p:cNvGrpSpPr/>
            <p:nvPr/>
          </p:nvGrpSpPr>
          <p:grpSpPr>
            <a:xfrm>
              <a:off x="-1" y="2590800"/>
              <a:ext cx="9140826" cy="2949576"/>
              <a:chOff x="0" y="0"/>
              <a:chExt cx="9140824" cy="2949575"/>
            </a:xfrm>
          </p:grpSpPr>
          <p:sp>
            <p:nvSpPr>
              <p:cNvPr id="5164" name="Shape 5164"/>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sp>
            <p:nvSpPr>
              <p:cNvPr id="5165" name="Shape 5165"/>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2400">
                    <a:solidFill>
                      <a:schemeClr val="accent3">
                        <a:lumOff val="44000"/>
                      </a:schemeClr>
                    </a:solidFill>
                  </a:defRPr>
                </a:pPr>
                <a:endParaRPr/>
              </a:p>
            </p:txBody>
          </p:sp>
        </p:grpSp>
      </p:grpSp>
      <p:sp>
        <p:nvSpPr>
          <p:cNvPr id="5168" name="Shape 5168"/>
          <p:cNvSpPr>
            <a:spLocks noGrp="1"/>
          </p:cNvSpPr>
          <p:nvPr>
            <p:ph type="title"/>
          </p:nvPr>
        </p:nvSpPr>
        <p:spPr>
          <a:xfrm>
            <a:off x="6629400" y="277813"/>
            <a:ext cx="2057400" cy="5853113"/>
          </a:xfrm>
          <a:prstGeom prst="rect">
            <a:avLst/>
          </a:prstGeom>
        </p:spPr>
        <p:txBody>
          <a:bodyPr/>
          <a:lstStyle>
            <a:lvl1pPr>
              <a:defRPr>
                <a:effectLst>
                  <a:outerShdw blurRad="38100" dist="38100" dir="2700000" rotWithShape="0">
                    <a:srgbClr val="000000"/>
                  </a:outerShdw>
                </a:effectLst>
              </a:defRPr>
            </a:lvl1pPr>
          </a:lstStyle>
          <a:p>
            <a:r>
              <a:t>Title Text</a:t>
            </a:r>
          </a:p>
        </p:txBody>
      </p:sp>
      <p:sp>
        <p:nvSpPr>
          <p:cNvPr id="5169" name="Shape 5169"/>
          <p:cNvSpPr>
            <a:spLocks noGrp="1"/>
          </p:cNvSpPr>
          <p:nvPr>
            <p:ph type="body" idx="1"/>
          </p:nvPr>
        </p:nvSpPr>
        <p:spPr>
          <a:xfrm>
            <a:off x="457200" y="277813"/>
            <a:ext cx="6019800" cy="5853113"/>
          </a:xfrm>
          <a:prstGeom prst="rect">
            <a:avLst/>
          </a:prstGeom>
        </p:spPr>
        <p:txBody>
          <a:bodyPr/>
          <a:lstStyle>
            <a:lvl1pPr>
              <a:buClrTx/>
              <a:buSzPct val="90000"/>
              <a:buFontTx/>
              <a:buBlip>
                <a:blip r:embed="rId2"/>
              </a:buBlip>
              <a:defRPr>
                <a:solidFill>
                  <a:schemeClr val="accent3">
                    <a:lumOff val="44000"/>
                  </a:schemeClr>
                </a:solidFill>
                <a:effectLst>
                  <a:outerShdw blurRad="38100" dist="38100" dir="2700000" rotWithShape="0">
                    <a:srgbClr val="000000"/>
                  </a:outerShdw>
                </a:effectLst>
              </a:defRPr>
            </a:lvl1pPr>
            <a:lvl2pPr>
              <a:buClrTx/>
              <a:buFontTx/>
              <a:buChar char="–"/>
              <a:defRPr>
                <a:solidFill>
                  <a:schemeClr val="accent3">
                    <a:lumOff val="44000"/>
                  </a:schemeClr>
                </a:solidFill>
                <a:effectLst>
                  <a:outerShdw blurRad="38100" dist="38100" dir="2700000" rotWithShape="0">
                    <a:srgbClr val="000000"/>
                  </a:outerShdw>
                </a:effectLst>
              </a:defRPr>
            </a:lvl2pPr>
            <a:lvl3pPr>
              <a:buClrTx/>
              <a:buSzPct val="90000"/>
              <a:buFontTx/>
              <a:buBlip>
                <a:blip r:embed="rId3"/>
              </a:buBlip>
              <a:defRPr>
                <a:solidFill>
                  <a:schemeClr val="accent3">
                    <a:lumOff val="44000"/>
                  </a:schemeClr>
                </a:solidFill>
                <a:effectLst>
                  <a:outerShdw blurRad="38100" dist="38100" dir="2700000" rotWithShape="0">
                    <a:srgbClr val="000000"/>
                  </a:outerShdw>
                </a:effectLst>
              </a:defRPr>
            </a:lvl3pPr>
            <a:lvl4pPr>
              <a:buClrTx/>
              <a:buFontTx/>
              <a:buChar char="–"/>
              <a:defRPr>
                <a:solidFill>
                  <a:schemeClr val="accent3">
                    <a:lumOff val="44000"/>
                  </a:schemeClr>
                </a:solidFill>
                <a:effectLst>
                  <a:outerShdw blurRad="38100" dist="38100" dir="2700000" rotWithShape="0">
                    <a:srgbClr val="000000"/>
                  </a:outerShdw>
                </a:effectLst>
              </a:defRPr>
            </a:lvl4pPr>
            <a:lvl5pPr>
              <a:buClrTx/>
              <a:buSzPct val="90000"/>
              <a:buFontTx/>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170" name="Shape 5170"/>
          <p:cNvSpPr>
            <a:spLocks noGrp="1"/>
          </p:cNvSpPr>
          <p:nvPr>
            <p:ph type="sldNum" sz="quarter" idx="2"/>
          </p:nvPr>
        </p:nvSpPr>
        <p:spPr>
          <a:xfrm>
            <a:off x="8413144" y="6436583"/>
            <a:ext cx="273657" cy="264255"/>
          </a:xfrm>
          <a:prstGeom prst="rect">
            <a:avLst/>
          </a:prstGeom>
        </p:spPr>
        <p:txBody>
          <a:bodyPr anchor="b"/>
          <a:lstStyle>
            <a:lvl1pP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5177" name="Shape 5177"/>
          <p:cNvSpPr>
            <a:spLocks noGrp="1"/>
          </p:cNvSpPr>
          <p:nvPr>
            <p:ph type="title"/>
          </p:nvPr>
        </p:nvSpPr>
        <p:spPr>
          <a:xfrm>
            <a:off x="685800" y="2130425"/>
            <a:ext cx="7772400" cy="1470025"/>
          </a:xfrm>
          <a:prstGeom prst="rect">
            <a:avLst/>
          </a:prstGeom>
        </p:spPr>
        <p:txBody>
          <a:bodyPr/>
          <a:lstStyle/>
          <a:p>
            <a:r>
              <a:t>Title Text</a:t>
            </a:r>
          </a:p>
        </p:txBody>
      </p:sp>
      <p:sp>
        <p:nvSpPr>
          <p:cNvPr id="5178" name="Shape 5178"/>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defRPr>
                <a:solidFill>
                  <a:schemeClr val="accent3">
                    <a:lumOff val="44000"/>
                  </a:schemeClr>
                </a:solidFill>
              </a:defRPr>
            </a:lvl1pPr>
            <a:lvl2pPr marL="0" indent="457200" algn="ctr">
              <a:buClrTx/>
              <a:buSzTx/>
              <a:buFontTx/>
              <a:buNone/>
              <a:defRPr>
                <a:solidFill>
                  <a:schemeClr val="accent3">
                    <a:lumOff val="44000"/>
                  </a:schemeClr>
                </a:solidFill>
              </a:defRPr>
            </a:lvl2pPr>
            <a:lvl3pPr marL="0" indent="914400" algn="ctr">
              <a:buClrTx/>
              <a:buSzTx/>
              <a:buFontTx/>
              <a:buNone/>
              <a:defRPr>
                <a:solidFill>
                  <a:schemeClr val="accent3">
                    <a:lumOff val="44000"/>
                  </a:schemeClr>
                </a:solidFill>
              </a:defRPr>
            </a:lvl3pPr>
            <a:lvl4pPr marL="0" indent="1371600" algn="ctr">
              <a:buClrTx/>
              <a:buSzTx/>
              <a:buFontTx/>
              <a:buNone/>
              <a:defRPr>
                <a:solidFill>
                  <a:schemeClr val="accent3">
                    <a:lumOff val="44000"/>
                  </a:schemeClr>
                </a:solidFill>
              </a:defRPr>
            </a:lvl4pPr>
            <a:lvl5pPr marL="0" indent="1828800" algn="ctr">
              <a:buClrTx/>
              <a:buSzTx/>
              <a:buFont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79" name="Shape 5179"/>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5186" name="Shape 5186"/>
          <p:cNvSpPr>
            <a:spLocks noGrp="1"/>
          </p:cNvSpPr>
          <p:nvPr>
            <p:ph type="title"/>
          </p:nvPr>
        </p:nvSpPr>
        <p:spPr>
          <a:xfrm>
            <a:off x="38100" y="609600"/>
            <a:ext cx="9070975" cy="1143000"/>
          </a:xfrm>
          <a:prstGeom prst="rect">
            <a:avLst/>
          </a:prstGeom>
        </p:spPr>
        <p:txBody>
          <a:bodyPr/>
          <a:lstStyle/>
          <a:p>
            <a:r>
              <a:t>Title Text</a:t>
            </a:r>
          </a:p>
        </p:txBody>
      </p:sp>
      <p:sp>
        <p:nvSpPr>
          <p:cNvPr id="5187" name="Shape 5187"/>
          <p:cNvSpPr>
            <a:spLocks noGrp="1"/>
          </p:cNvSpPr>
          <p:nvPr>
            <p:ph type="body" idx="1"/>
          </p:nvPr>
        </p:nvSpPr>
        <p:spPr>
          <a:xfrm>
            <a:off x="38100" y="1981200"/>
            <a:ext cx="9070975" cy="4114800"/>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88" name="Shape 5188"/>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92" name="Shape 292"/>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defRPr>
            </a:lvl1pPr>
          </a:lstStyle>
          <a:p>
            <a:r>
              <a:t>Title Text</a:t>
            </a:r>
          </a:p>
        </p:txBody>
      </p:sp>
      <p:sp>
        <p:nvSpPr>
          <p:cNvPr id="293" name="Shape 29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94" name="Shape 294"/>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95" name="Shape 295"/>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5195" name="Shape 5195"/>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196" name="Shape 5196"/>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solidFill>
                  <a:schemeClr val="accent3">
                    <a:lumOff val="44000"/>
                  </a:schemeClr>
                </a:solidFill>
              </a:defRPr>
            </a:lvl1pPr>
            <a:lvl2pPr marL="0" indent="457200">
              <a:spcBef>
                <a:spcPts val="400"/>
              </a:spcBef>
              <a:buClrTx/>
              <a:buSzTx/>
              <a:buFontTx/>
              <a:buNone/>
              <a:defRPr sz="2000">
                <a:solidFill>
                  <a:schemeClr val="accent3">
                    <a:lumOff val="44000"/>
                  </a:schemeClr>
                </a:solidFill>
              </a:defRPr>
            </a:lvl2pPr>
            <a:lvl3pPr marL="0" indent="914400">
              <a:spcBef>
                <a:spcPts val="400"/>
              </a:spcBef>
              <a:buClrTx/>
              <a:buSzTx/>
              <a:buFontTx/>
              <a:buNone/>
              <a:defRPr sz="2000">
                <a:solidFill>
                  <a:schemeClr val="accent3">
                    <a:lumOff val="44000"/>
                  </a:schemeClr>
                </a:solidFill>
              </a:defRPr>
            </a:lvl3pPr>
            <a:lvl4pPr marL="0" indent="1371600">
              <a:spcBef>
                <a:spcPts val="400"/>
              </a:spcBef>
              <a:buClrTx/>
              <a:buSzTx/>
              <a:buFontTx/>
              <a:buNone/>
              <a:defRPr sz="2000">
                <a:solidFill>
                  <a:schemeClr val="accent3">
                    <a:lumOff val="44000"/>
                  </a:schemeClr>
                </a:solidFill>
              </a:defRPr>
            </a:lvl4pPr>
            <a:lvl5pPr marL="0" indent="1828800">
              <a:spcBef>
                <a:spcPts val="400"/>
              </a:spcBef>
              <a:buClrTx/>
              <a:buSzTx/>
              <a:buFont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97" name="Shape 5197"/>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5204" name="Shape 5204"/>
          <p:cNvSpPr>
            <a:spLocks noGrp="1"/>
          </p:cNvSpPr>
          <p:nvPr>
            <p:ph type="title"/>
          </p:nvPr>
        </p:nvSpPr>
        <p:spPr>
          <a:xfrm>
            <a:off x="38100" y="609600"/>
            <a:ext cx="9070975" cy="1143000"/>
          </a:xfrm>
          <a:prstGeom prst="rect">
            <a:avLst/>
          </a:prstGeom>
        </p:spPr>
        <p:txBody>
          <a:bodyPr/>
          <a:lstStyle/>
          <a:p>
            <a:r>
              <a:t>Title Text</a:t>
            </a:r>
          </a:p>
        </p:txBody>
      </p:sp>
      <p:sp>
        <p:nvSpPr>
          <p:cNvPr id="5205" name="Shape 5205"/>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solidFill>
                  <a:schemeClr val="accent3">
                    <a:lumOff val="44000"/>
                  </a:schemeClr>
                </a:solidFill>
              </a:defRPr>
            </a:lvl1pPr>
            <a:lvl2pPr marL="790575" indent="-333375">
              <a:spcBef>
                <a:spcPts val="600"/>
              </a:spcBef>
              <a:buClrTx/>
              <a:buFontTx/>
              <a:buChar char="–"/>
              <a:defRPr sz="2800">
                <a:solidFill>
                  <a:schemeClr val="accent3">
                    <a:lumOff val="44000"/>
                  </a:schemeClr>
                </a:solidFill>
              </a:defRPr>
            </a:lvl2pPr>
            <a:lvl3pPr marL="1234439" indent="-320039">
              <a:spcBef>
                <a:spcPts val="600"/>
              </a:spcBef>
              <a:buClrTx/>
              <a:buFontTx/>
              <a:defRPr sz="2800">
                <a:solidFill>
                  <a:schemeClr val="accent3">
                    <a:lumOff val="44000"/>
                  </a:schemeClr>
                </a:solidFill>
              </a:defRPr>
            </a:lvl3pPr>
            <a:lvl4pPr marL="1727200" indent="-355600">
              <a:spcBef>
                <a:spcPts val="600"/>
              </a:spcBef>
              <a:buClrTx/>
              <a:buFontTx/>
              <a:buChar char="–"/>
              <a:defRPr sz="2800">
                <a:solidFill>
                  <a:schemeClr val="accent3">
                    <a:lumOff val="44000"/>
                  </a:schemeClr>
                </a:solidFill>
              </a:defRPr>
            </a:lvl4pPr>
            <a:lvl5pPr marL="2184400" indent="-355600">
              <a:spcBef>
                <a:spcPts val="600"/>
              </a:spcBef>
              <a:buClrTx/>
              <a:buFontTx/>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06" name="Shape 5206"/>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5213" name="Shape 5213"/>
          <p:cNvSpPr>
            <a:spLocks noGrp="1"/>
          </p:cNvSpPr>
          <p:nvPr>
            <p:ph type="title"/>
          </p:nvPr>
        </p:nvSpPr>
        <p:spPr>
          <a:xfrm>
            <a:off x="457200" y="274638"/>
            <a:ext cx="8229600" cy="1143001"/>
          </a:xfrm>
          <a:prstGeom prst="rect">
            <a:avLst/>
          </a:prstGeom>
        </p:spPr>
        <p:txBody>
          <a:bodyPr/>
          <a:lstStyle/>
          <a:p>
            <a:r>
              <a:t>Title Text</a:t>
            </a:r>
          </a:p>
        </p:txBody>
      </p:sp>
      <p:sp>
        <p:nvSpPr>
          <p:cNvPr id="5214" name="Shape 5214"/>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solidFill>
                  <a:schemeClr val="accent3">
                    <a:lumOff val="44000"/>
                  </a:schemeClr>
                </a:solidFill>
              </a:defRPr>
            </a:lvl1pPr>
            <a:lvl2pPr marL="0" indent="457200">
              <a:spcBef>
                <a:spcPts val="500"/>
              </a:spcBef>
              <a:buClrTx/>
              <a:buSzTx/>
              <a:buFontTx/>
              <a:buNone/>
              <a:defRPr sz="2400" b="1">
                <a:solidFill>
                  <a:schemeClr val="accent3">
                    <a:lumOff val="44000"/>
                  </a:schemeClr>
                </a:solidFill>
              </a:defRPr>
            </a:lvl2pPr>
            <a:lvl3pPr marL="0" indent="914400">
              <a:spcBef>
                <a:spcPts val="500"/>
              </a:spcBef>
              <a:buClrTx/>
              <a:buSzTx/>
              <a:buFontTx/>
              <a:buNone/>
              <a:defRPr sz="2400" b="1">
                <a:solidFill>
                  <a:schemeClr val="accent3">
                    <a:lumOff val="44000"/>
                  </a:schemeClr>
                </a:solidFill>
              </a:defRPr>
            </a:lvl3pPr>
            <a:lvl4pPr marL="0" indent="1371600">
              <a:spcBef>
                <a:spcPts val="500"/>
              </a:spcBef>
              <a:buClrTx/>
              <a:buSzTx/>
              <a:buFontTx/>
              <a:buNone/>
              <a:defRPr sz="2400" b="1">
                <a:solidFill>
                  <a:schemeClr val="accent3">
                    <a:lumOff val="44000"/>
                  </a:schemeClr>
                </a:solidFill>
              </a:defRPr>
            </a:lvl4pPr>
            <a:lvl5pPr marL="0" indent="1828800">
              <a:spcBef>
                <a:spcPts val="500"/>
              </a:spcBef>
              <a:buClrTx/>
              <a:buSzTx/>
              <a:buFont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15" name="Shape 5215"/>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solidFill>
                  <a:schemeClr val="accent3">
                    <a:lumOff val="44000"/>
                  </a:schemeClr>
                </a:solidFill>
              </a:defRPr>
            </a:pPr>
            <a:endParaRPr/>
          </a:p>
        </p:txBody>
      </p:sp>
      <p:sp>
        <p:nvSpPr>
          <p:cNvPr id="5216" name="Shape 5216"/>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5223" name="Shape 5223"/>
          <p:cNvSpPr>
            <a:spLocks noGrp="1"/>
          </p:cNvSpPr>
          <p:nvPr>
            <p:ph type="title"/>
          </p:nvPr>
        </p:nvSpPr>
        <p:spPr>
          <a:xfrm>
            <a:off x="38100" y="609600"/>
            <a:ext cx="9070975" cy="1143000"/>
          </a:xfrm>
          <a:prstGeom prst="rect">
            <a:avLst/>
          </a:prstGeom>
        </p:spPr>
        <p:txBody>
          <a:bodyPr/>
          <a:lstStyle/>
          <a:p>
            <a:r>
              <a:t>Title Text</a:t>
            </a:r>
          </a:p>
        </p:txBody>
      </p:sp>
      <p:sp>
        <p:nvSpPr>
          <p:cNvPr id="5224" name="Shape 522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5231" name="Shape 5231"/>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5238" name="Shape 5238"/>
          <p:cNvSpPr>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5239" name="Shape 5239"/>
          <p:cNvSpPr>
            <a:spLocks noGrp="1"/>
          </p:cNvSpPr>
          <p:nvPr>
            <p:ph type="body" idx="1"/>
          </p:nvPr>
        </p:nvSpPr>
        <p:spPr>
          <a:xfrm>
            <a:off x="3575050" y="273050"/>
            <a:ext cx="5111750" cy="5853113"/>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40" name="Shape 5240"/>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solidFill>
                  <a:schemeClr val="accent3">
                    <a:lumOff val="44000"/>
                  </a:schemeClr>
                </a:solidFill>
              </a:defRPr>
            </a:pPr>
            <a:endParaRPr/>
          </a:p>
        </p:txBody>
      </p:sp>
      <p:sp>
        <p:nvSpPr>
          <p:cNvPr id="5241" name="Shape 5241"/>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5248" name="Shape 5248"/>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5249" name="Shape 5249"/>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5250" name="Shape 5250"/>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solidFill>
                  <a:schemeClr val="accent3">
                    <a:lumOff val="44000"/>
                  </a:schemeClr>
                </a:solidFill>
              </a:defRPr>
            </a:lvl1pPr>
            <a:lvl2pPr marL="0" indent="457200">
              <a:spcBef>
                <a:spcPts val="300"/>
              </a:spcBef>
              <a:buClrTx/>
              <a:buSzTx/>
              <a:buFontTx/>
              <a:buNone/>
              <a:defRPr sz="1400">
                <a:solidFill>
                  <a:schemeClr val="accent3">
                    <a:lumOff val="44000"/>
                  </a:schemeClr>
                </a:solidFill>
              </a:defRPr>
            </a:lvl2pPr>
            <a:lvl3pPr marL="0" indent="914400">
              <a:spcBef>
                <a:spcPts val="300"/>
              </a:spcBef>
              <a:buClrTx/>
              <a:buSzTx/>
              <a:buFontTx/>
              <a:buNone/>
              <a:defRPr sz="1400">
                <a:solidFill>
                  <a:schemeClr val="accent3">
                    <a:lumOff val="44000"/>
                  </a:schemeClr>
                </a:solidFill>
              </a:defRPr>
            </a:lvl3pPr>
            <a:lvl4pPr marL="0" indent="1371600">
              <a:spcBef>
                <a:spcPts val="300"/>
              </a:spcBef>
              <a:buClrTx/>
              <a:buSzTx/>
              <a:buFontTx/>
              <a:buNone/>
              <a:defRPr sz="1400">
                <a:solidFill>
                  <a:schemeClr val="accent3">
                    <a:lumOff val="44000"/>
                  </a:schemeClr>
                </a:solidFill>
              </a:defRPr>
            </a:lvl4pPr>
            <a:lvl5pPr marL="0" indent="1828800">
              <a:spcBef>
                <a:spcPts val="300"/>
              </a:spcBef>
              <a:buClrTx/>
              <a:buSzTx/>
              <a:buFont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51" name="Shape 5251"/>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5258" name="Shape 5258"/>
          <p:cNvSpPr>
            <a:spLocks noGrp="1"/>
          </p:cNvSpPr>
          <p:nvPr>
            <p:ph type="title"/>
          </p:nvPr>
        </p:nvSpPr>
        <p:spPr>
          <a:xfrm>
            <a:off x="38100" y="609600"/>
            <a:ext cx="9070975" cy="1143000"/>
          </a:xfrm>
          <a:prstGeom prst="rect">
            <a:avLst/>
          </a:prstGeom>
        </p:spPr>
        <p:txBody>
          <a:bodyPr/>
          <a:lstStyle/>
          <a:p>
            <a:r>
              <a:t>Title Text</a:t>
            </a:r>
          </a:p>
        </p:txBody>
      </p:sp>
      <p:sp>
        <p:nvSpPr>
          <p:cNvPr id="5259" name="Shape 5259"/>
          <p:cNvSpPr>
            <a:spLocks noGrp="1"/>
          </p:cNvSpPr>
          <p:nvPr>
            <p:ph type="body" idx="1"/>
          </p:nvPr>
        </p:nvSpPr>
        <p:spPr>
          <a:xfrm>
            <a:off x="38100" y="1981200"/>
            <a:ext cx="9070975" cy="4114800"/>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60" name="Shape 5260"/>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5267" name="Shape 5267"/>
          <p:cNvSpPr>
            <a:spLocks noGrp="1"/>
          </p:cNvSpPr>
          <p:nvPr>
            <p:ph type="title"/>
          </p:nvPr>
        </p:nvSpPr>
        <p:spPr>
          <a:xfrm>
            <a:off x="6515100" y="609600"/>
            <a:ext cx="1943100" cy="5486400"/>
          </a:xfrm>
          <a:prstGeom prst="rect">
            <a:avLst/>
          </a:prstGeom>
        </p:spPr>
        <p:txBody>
          <a:bodyPr/>
          <a:lstStyle/>
          <a:p>
            <a:r>
              <a:t>Title Text</a:t>
            </a:r>
          </a:p>
        </p:txBody>
      </p:sp>
      <p:sp>
        <p:nvSpPr>
          <p:cNvPr id="5268" name="Shape 5268"/>
          <p:cNvSpPr>
            <a:spLocks noGrp="1"/>
          </p:cNvSpPr>
          <p:nvPr>
            <p:ph type="body" idx="1"/>
          </p:nvPr>
        </p:nvSpPr>
        <p:spPr>
          <a:xfrm>
            <a:off x="685800" y="609600"/>
            <a:ext cx="5676900" cy="5486400"/>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69" name="Shape 5269"/>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76" name="Shape 5276"/>
          <p:cNvSpPr>
            <a:spLocks noGrp="1"/>
          </p:cNvSpPr>
          <p:nvPr>
            <p:ph type="title"/>
          </p:nvPr>
        </p:nvSpPr>
        <p:spPr>
          <a:xfrm>
            <a:off x="685800" y="2286000"/>
            <a:ext cx="7772400" cy="1143000"/>
          </a:xfrm>
          <a:prstGeom prst="rect">
            <a:avLst/>
          </a:prstGeom>
          <a:effectLst>
            <a:outerShdw blurRad="38100" dist="38099"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5277" name="Shape 5277"/>
          <p:cNvSpPr>
            <a:spLocks noGrp="1"/>
          </p:cNvSpPr>
          <p:nvPr>
            <p:ph type="body" sz="quarter" idx="1"/>
          </p:nvPr>
        </p:nvSpPr>
        <p:spPr>
          <a:xfrm>
            <a:off x="1371600" y="3886200"/>
            <a:ext cx="6400800" cy="1752600"/>
          </a:xfrm>
          <a:prstGeom prst="rect">
            <a:avLst/>
          </a:prstGeom>
          <a:effectLst>
            <a:outerShdw blurRad="38100" dist="38099" dir="2700000" rotWithShape="0">
              <a:schemeClr val="accent2">
                <a:lumOff val="16666"/>
              </a:schemeClr>
            </a:outerShdw>
          </a:effectLst>
        </p:spPr>
        <p:txBody>
          <a:bodyPr/>
          <a:lstStyle>
            <a:lvl1pPr marL="0" indent="0" algn="ctr">
              <a:buClrTx/>
              <a:buSzTx/>
              <a:buFontTx/>
              <a:buNone/>
              <a:defRPr>
                <a:solidFill>
                  <a:srgbClr val="FFFF66"/>
                </a:solidFill>
                <a:latin typeface="Trebuchet MS"/>
                <a:ea typeface="Trebuchet MS"/>
                <a:cs typeface="Trebuchet MS"/>
                <a:sym typeface="Trebuchet MS"/>
              </a:defRPr>
            </a:lvl1pPr>
            <a:lvl2pPr algn="ctr">
              <a:buClrTx/>
              <a:buFontTx/>
              <a:buChar char="•"/>
              <a:defRPr>
                <a:solidFill>
                  <a:srgbClr val="FFFF66"/>
                </a:solidFill>
                <a:latin typeface="Trebuchet MS"/>
                <a:ea typeface="Trebuchet MS"/>
                <a:cs typeface="Trebuchet MS"/>
                <a:sym typeface="Trebuchet MS"/>
              </a:defRPr>
            </a:lvl2pPr>
            <a:lvl3pPr algn="ctr">
              <a:buClrTx/>
              <a:buFontTx/>
              <a:defRPr>
                <a:solidFill>
                  <a:srgbClr val="FFFF66"/>
                </a:solidFill>
                <a:latin typeface="Trebuchet MS"/>
                <a:ea typeface="Trebuchet MS"/>
                <a:cs typeface="Trebuchet MS"/>
                <a:sym typeface="Trebuchet MS"/>
              </a:defRPr>
            </a:lvl3pPr>
            <a:lvl4pPr algn="ctr">
              <a:buClrTx/>
              <a:buFontTx/>
              <a:buChar char="•"/>
              <a:defRPr>
                <a:solidFill>
                  <a:srgbClr val="FFFF66"/>
                </a:solidFill>
                <a:latin typeface="Trebuchet MS"/>
                <a:ea typeface="Trebuchet MS"/>
                <a:cs typeface="Trebuchet MS"/>
                <a:sym typeface="Trebuchet MS"/>
              </a:defRPr>
            </a:lvl4pPr>
            <a:lvl5pPr algn="ctr">
              <a:buClrTx/>
              <a:buFontTx/>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278" name="Shape 5278"/>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p>
            <a:r>
              <a:t>Title Text</a:t>
            </a:r>
          </a:p>
        </p:txBody>
      </p:sp>
      <p:sp>
        <p:nvSpPr>
          <p:cNvPr id="51" name="Shape 51"/>
          <p:cNvSpPr>
            <a:spLocks noGrp="1"/>
          </p:cNvSpPr>
          <p:nvPr>
            <p:ph type="body" sz="half" idx="1"/>
          </p:nvPr>
        </p:nvSpPr>
        <p:spPr>
          <a:xfrm>
            <a:off x="457200" y="1828800"/>
            <a:ext cx="4076700" cy="42672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2" name="Shape 5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chemeClr val="accent3">
            <a:lumOff val="44000"/>
          </a:schemeClr>
        </a:solidFill>
        <a:effectLst/>
      </p:bgPr>
    </p:bg>
    <p:spTree>
      <p:nvGrpSpPr>
        <p:cNvPr id="1" name=""/>
        <p:cNvGrpSpPr/>
        <p:nvPr/>
      </p:nvGrpSpPr>
      <p:grpSpPr>
        <a:xfrm>
          <a:off x="0" y="0"/>
          <a:ext cx="0" cy="0"/>
          <a:chOff x="0" y="0"/>
          <a:chExt cx="0" cy="0"/>
        </a:xfrm>
      </p:grpSpPr>
      <p:sp>
        <p:nvSpPr>
          <p:cNvPr id="302" name="Shape 302"/>
          <p:cNvSpPr>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r>
              <a:t>Title Text</a:t>
            </a:r>
          </a:p>
        </p:txBody>
      </p:sp>
      <p:sp>
        <p:nvSpPr>
          <p:cNvPr id="303" name="Shape 303"/>
          <p:cNvSpPr>
            <a:spLocks noGrp="1"/>
          </p:cNvSpPr>
          <p:nvPr>
            <p:ph type="body" idx="1"/>
          </p:nvPr>
        </p:nvSpPr>
        <p:spPr>
          <a:xfrm>
            <a:off x="685800" y="1981200"/>
            <a:ext cx="7772400" cy="41148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304" name="Shape 304"/>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85" name="Shape 5285"/>
          <p:cNvSpPr>
            <a:spLocks noGrp="1"/>
          </p:cNvSpPr>
          <p:nvPr>
            <p:ph type="title"/>
          </p:nvPr>
        </p:nvSpPr>
        <p:spPr>
          <a:xfrm>
            <a:off x="685800" y="609600"/>
            <a:ext cx="7772400" cy="1143000"/>
          </a:xfrm>
          <a:prstGeom prst="rect">
            <a:avLst/>
          </a:prstGeom>
          <a:effectLst>
            <a:outerShdw blurRad="38100" dist="38099"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5286" name="Shape 5286"/>
          <p:cNvSpPr>
            <a:spLocks noGrp="1"/>
          </p:cNvSpPr>
          <p:nvPr>
            <p:ph type="body" idx="1"/>
          </p:nvPr>
        </p:nvSpPr>
        <p:spPr>
          <a:xfrm>
            <a:off x="685800" y="1981200"/>
            <a:ext cx="7772400" cy="4114800"/>
          </a:xfrm>
          <a:prstGeom prst="rect">
            <a:avLst/>
          </a:prstGeom>
          <a:effectLst>
            <a:outerShdw blurRad="38100" dist="38099" dir="2700000" rotWithShape="0">
              <a:schemeClr val="accent2">
                <a:lumOff val="16666"/>
              </a:schemeClr>
            </a:outerShdw>
          </a:effectLst>
        </p:spPr>
        <p:txBody>
          <a:bodyPr/>
          <a:lstStyle>
            <a:lvl1pPr>
              <a:buClrTx/>
              <a:buSzPct val="100000"/>
              <a:buFont typeface="Times"/>
              <a:defRPr>
                <a:solidFill>
                  <a:srgbClr val="FFFF66"/>
                </a:solidFill>
                <a:latin typeface="Trebuchet MS"/>
                <a:ea typeface="Trebuchet MS"/>
                <a:cs typeface="Trebuchet MS"/>
                <a:sym typeface="Trebuchet MS"/>
              </a:defRPr>
            </a:lvl1pPr>
            <a:lvl2pPr>
              <a:buClrTx/>
              <a:buFont typeface="Times"/>
              <a:buChar char="•"/>
              <a:defRPr>
                <a:solidFill>
                  <a:srgbClr val="FFFF66"/>
                </a:solidFill>
                <a:latin typeface="Trebuchet MS"/>
                <a:ea typeface="Trebuchet MS"/>
                <a:cs typeface="Trebuchet MS"/>
                <a:sym typeface="Trebuchet MS"/>
              </a:defRPr>
            </a:lvl2pPr>
            <a:lvl3pPr>
              <a:buClrTx/>
              <a:buFont typeface="Times"/>
              <a:defRPr>
                <a:solidFill>
                  <a:srgbClr val="FFFF66"/>
                </a:solidFill>
                <a:latin typeface="Trebuchet MS"/>
                <a:ea typeface="Trebuchet MS"/>
                <a:cs typeface="Trebuchet MS"/>
                <a:sym typeface="Trebuchet MS"/>
              </a:defRPr>
            </a:lvl3pPr>
            <a:lvl4pPr>
              <a:buClrTx/>
              <a:buFont typeface="Times"/>
              <a:buChar char="•"/>
              <a:defRPr>
                <a:solidFill>
                  <a:srgbClr val="FFFF66"/>
                </a:solidFill>
                <a:latin typeface="Trebuchet MS"/>
                <a:ea typeface="Trebuchet MS"/>
                <a:cs typeface="Trebuchet MS"/>
                <a:sym typeface="Trebuchet MS"/>
              </a:defRPr>
            </a:lvl4pPr>
            <a:lvl5pPr>
              <a:buClrTx/>
              <a:buFont typeface="Times"/>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287" name="Shape 5287"/>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94" name="Shape 5294"/>
          <p:cNvSpPr>
            <a:spLocks noGrp="1"/>
          </p:cNvSpPr>
          <p:nvPr>
            <p:ph type="title"/>
          </p:nvPr>
        </p:nvSpPr>
        <p:spPr>
          <a:xfrm>
            <a:off x="722312" y="4406900"/>
            <a:ext cx="7772401" cy="1362075"/>
          </a:xfrm>
          <a:prstGeom prst="rect">
            <a:avLst/>
          </a:prstGeom>
          <a:effectLst>
            <a:outerShdw blurRad="38100" dist="38099" dir="2700000" rotWithShape="0">
              <a:schemeClr val="accent2">
                <a:lumOff val="16666"/>
              </a:schemeClr>
            </a:outerShdw>
          </a:effectLst>
        </p:spPr>
        <p:txBody>
          <a:bodyPr anchor="t"/>
          <a:lstStyle>
            <a:lvl1pPr algn="l">
              <a:defRPr sz="4000" b="1" cap="all">
                <a:solidFill>
                  <a:srgbClr val="FFFF66"/>
                </a:solidFill>
                <a:latin typeface="Trebuchet MS"/>
                <a:ea typeface="Trebuchet MS"/>
                <a:cs typeface="Trebuchet MS"/>
                <a:sym typeface="Trebuchet MS"/>
              </a:defRPr>
            </a:lvl1pPr>
          </a:lstStyle>
          <a:p>
            <a:r>
              <a:t>Title Text</a:t>
            </a:r>
          </a:p>
        </p:txBody>
      </p:sp>
      <p:sp>
        <p:nvSpPr>
          <p:cNvPr id="5295" name="Shape 5295"/>
          <p:cNvSpPr>
            <a:spLocks noGrp="1"/>
          </p:cNvSpPr>
          <p:nvPr>
            <p:ph type="body" sz="quarter" idx="1"/>
          </p:nvPr>
        </p:nvSpPr>
        <p:spPr>
          <a:xfrm>
            <a:off x="722312" y="2906713"/>
            <a:ext cx="7772401" cy="1500188"/>
          </a:xfrm>
          <a:prstGeom prst="rect">
            <a:avLst/>
          </a:prstGeom>
          <a:effectLst>
            <a:outerShdw blurRad="38100" dist="38099" dir="2700000" rotWithShape="0">
              <a:schemeClr val="accent2">
                <a:lumOff val="16666"/>
              </a:schemeClr>
            </a:outerShdw>
          </a:effectLst>
        </p:spPr>
        <p:txBody>
          <a:bodyPr anchor="b"/>
          <a:lstStyle>
            <a:lvl1pPr marL="0" indent="0">
              <a:spcBef>
                <a:spcPts val="400"/>
              </a:spcBef>
              <a:buClrTx/>
              <a:buSzTx/>
              <a:buFontTx/>
              <a:buNone/>
              <a:defRPr sz="2000">
                <a:solidFill>
                  <a:srgbClr val="FFFF66"/>
                </a:solidFill>
                <a:latin typeface="Trebuchet MS"/>
                <a:ea typeface="Trebuchet MS"/>
                <a:cs typeface="Trebuchet MS"/>
                <a:sym typeface="Trebuchet MS"/>
              </a:defRPr>
            </a:lvl1pPr>
            <a:lvl2pPr marL="0" indent="457200">
              <a:spcBef>
                <a:spcPts val="400"/>
              </a:spcBef>
              <a:buClrTx/>
              <a:buSzTx/>
              <a:buFontTx/>
              <a:buNone/>
              <a:defRPr sz="2000">
                <a:solidFill>
                  <a:srgbClr val="FFFF66"/>
                </a:solidFill>
                <a:latin typeface="Trebuchet MS"/>
                <a:ea typeface="Trebuchet MS"/>
                <a:cs typeface="Trebuchet MS"/>
                <a:sym typeface="Trebuchet MS"/>
              </a:defRPr>
            </a:lvl2pPr>
            <a:lvl3pPr marL="0" indent="914400">
              <a:spcBef>
                <a:spcPts val="400"/>
              </a:spcBef>
              <a:buClrTx/>
              <a:buSzTx/>
              <a:buFontTx/>
              <a:buNone/>
              <a:defRPr sz="2000">
                <a:solidFill>
                  <a:srgbClr val="FFFF66"/>
                </a:solidFill>
                <a:latin typeface="Trebuchet MS"/>
                <a:ea typeface="Trebuchet MS"/>
                <a:cs typeface="Trebuchet MS"/>
                <a:sym typeface="Trebuchet MS"/>
              </a:defRPr>
            </a:lvl3pPr>
            <a:lvl4pPr marL="0" indent="1371600">
              <a:spcBef>
                <a:spcPts val="400"/>
              </a:spcBef>
              <a:buClrTx/>
              <a:buSzTx/>
              <a:buFontTx/>
              <a:buNone/>
              <a:defRPr sz="2000">
                <a:solidFill>
                  <a:srgbClr val="FFFF66"/>
                </a:solidFill>
                <a:latin typeface="Trebuchet MS"/>
                <a:ea typeface="Trebuchet MS"/>
                <a:cs typeface="Trebuchet MS"/>
                <a:sym typeface="Trebuchet MS"/>
              </a:defRPr>
            </a:lvl4pPr>
            <a:lvl5pPr marL="0" indent="1828800">
              <a:spcBef>
                <a:spcPts val="400"/>
              </a:spcBef>
              <a:buClrTx/>
              <a:buSzTx/>
              <a:buFont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296" name="Shape 5296"/>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03" name="Shape 5303"/>
          <p:cNvSpPr>
            <a:spLocks noGrp="1"/>
          </p:cNvSpPr>
          <p:nvPr>
            <p:ph type="title"/>
          </p:nvPr>
        </p:nvSpPr>
        <p:spPr>
          <a:xfrm>
            <a:off x="685800" y="609600"/>
            <a:ext cx="7772400" cy="1143000"/>
          </a:xfrm>
          <a:prstGeom prst="rect">
            <a:avLst/>
          </a:prstGeom>
          <a:effectLst>
            <a:outerShdw blurRad="38100" dist="38099"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5304" name="Shape 5304"/>
          <p:cNvSpPr>
            <a:spLocks noGrp="1"/>
          </p:cNvSpPr>
          <p:nvPr>
            <p:ph type="body" sz="half" idx="1"/>
          </p:nvPr>
        </p:nvSpPr>
        <p:spPr>
          <a:xfrm>
            <a:off x="685800" y="1981200"/>
            <a:ext cx="3810000" cy="4114800"/>
          </a:xfrm>
          <a:prstGeom prst="rect">
            <a:avLst/>
          </a:prstGeom>
          <a:effectLst>
            <a:outerShdw blurRad="38100" dist="38099" dir="2700000" rotWithShape="0">
              <a:schemeClr val="accent2">
                <a:lumOff val="16666"/>
              </a:schemeClr>
            </a:outerShdw>
          </a:effectLst>
        </p:spPr>
        <p:txBody>
          <a:bodyPr/>
          <a:lstStyle>
            <a:lvl1pPr>
              <a:spcBef>
                <a:spcPts val="600"/>
              </a:spcBef>
              <a:buClrTx/>
              <a:buSzPct val="100000"/>
              <a:buFont typeface="Times"/>
              <a:defRPr sz="2800">
                <a:solidFill>
                  <a:srgbClr val="FFFF66"/>
                </a:solidFill>
                <a:latin typeface="Trebuchet MS"/>
                <a:ea typeface="Trebuchet MS"/>
                <a:cs typeface="Trebuchet MS"/>
                <a:sym typeface="Trebuchet MS"/>
              </a:defRPr>
            </a:lvl1pPr>
            <a:lvl2pPr marL="790575" indent="-333375">
              <a:spcBef>
                <a:spcPts val="600"/>
              </a:spcBef>
              <a:buClrTx/>
              <a:buFont typeface="Times"/>
              <a:buChar char="•"/>
              <a:defRPr sz="2800">
                <a:solidFill>
                  <a:srgbClr val="FFFF66"/>
                </a:solidFill>
                <a:latin typeface="Trebuchet MS"/>
                <a:ea typeface="Trebuchet MS"/>
                <a:cs typeface="Trebuchet MS"/>
                <a:sym typeface="Trebuchet MS"/>
              </a:defRPr>
            </a:lvl2pPr>
            <a:lvl3pPr marL="1234439" indent="-320039">
              <a:spcBef>
                <a:spcPts val="600"/>
              </a:spcBef>
              <a:buClrTx/>
              <a:buFont typeface="Times"/>
              <a:defRPr sz="2800">
                <a:solidFill>
                  <a:srgbClr val="FFFF66"/>
                </a:solidFill>
                <a:latin typeface="Trebuchet MS"/>
                <a:ea typeface="Trebuchet MS"/>
                <a:cs typeface="Trebuchet MS"/>
                <a:sym typeface="Trebuchet MS"/>
              </a:defRPr>
            </a:lvl3pPr>
            <a:lvl4pPr marL="1727200" indent="-355600">
              <a:spcBef>
                <a:spcPts val="600"/>
              </a:spcBef>
              <a:buClrTx/>
              <a:buFont typeface="Times"/>
              <a:buChar char="•"/>
              <a:defRPr sz="2800">
                <a:solidFill>
                  <a:srgbClr val="FFFF66"/>
                </a:solidFill>
                <a:latin typeface="Trebuchet MS"/>
                <a:ea typeface="Trebuchet MS"/>
                <a:cs typeface="Trebuchet MS"/>
                <a:sym typeface="Trebuchet MS"/>
              </a:defRPr>
            </a:lvl4pPr>
            <a:lvl5pPr marL="2184400" indent="-355600">
              <a:spcBef>
                <a:spcPts val="600"/>
              </a:spcBef>
              <a:buClrTx/>
              <a:buFont typeface="Times"/>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305" name="Shape 5305"/>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12" name="Shape 5312"/>
          <p:cNvSpPr>
            <a:spLocks noGrp="1"/>
          </p:cNvSpPr>
          <p:nvPr>
            <p:ph type="title"/>
          </p:nvPr>
        </p:nvSpPr>
        <p:spPr>
          <a:xfrm>
            <a:off x="457200" y="274638"/>
            <a:ext cx="8229600" cy="1143001"/>
          </a:xfrm>
          <a:prstGeom prst="rect">
            <a:avLst/>
          </a:prstGeom>
          <a:effectLst>
            <a:outerShdw blurRad="38100" dist="38099"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5313" name="Shape 5313"/>
          <p:cNvSpPr>
            <a:spLocks noGrp="1"/>
          </p:cNvSpPr>
          <p:nvPr>
            <p:ph type="body" sz="quarter" idx="1"/>
          </p:nvPr>
        </p:nvSpPr>
        <p:spPr>
          <a:xfrm>
            <a:off x="457200" y="1535112"/>
            <a:ext cx="4040188" cy="639763"/>
          </a:xfrm>
          <a:prstGeom prst="rect">
            <a:avLst/>
          </a:prstGeom>
          <a:effectLst>
            <a:outerShdw blurRad="38100" dist="38099" dir="2700000" rotWithShape="0">
              <a:schemeClr val="accent2">
                <a:lumOff val="16666"/>
              </a:schemeClr>
            </a:outerShdw>
          </a:effectLst>
        </p:spPr>
        <p:txBody>
          <a:bodyPr anchor="b"/>
          <a:lstStyle>
            <a:lvl1pPr marL="0" indent="0">
              <a:spcBef>
                <a:spcPts val="500"/>
              </a:spcBef>
              <a:buClrTx/>
              <a:buSzTx/>
              <a:buFontTx/>
              <a:buNone/>
              <a:defRPr sz="2400" b="1">
                <a:solidFill>
                  <a:srgbClr val="FFFF66"/>
                </a:solidFill>
                <a:latin typeface="Trebuchet MS"/>
                <a:ea typeface="Trebuchet MS"/>
                <a:cs typeface="Trebuchet MS"/>
                <a:sym typeface="Trebuchet MS"/>
              </a:defRPr>
            </a:lvl1pPr>
            <a:lvl2pPr marL="0" indent="457200">
              <a:spcBef>
                <a:spcPts val="500"/>
              </a:spcBef>
              <a:buClrTx/>
              <a:buSzTx/>
              <a:buFontTx/>
              <a:buNone/>
              <a:defRPr sz="2400" b="1">
                <a:solidFill>
                  <a:srgbClr val="FFFF66"/>
                </a:solidFill>
                <a:latin typeface="Trebuchet MS"/>
                <a:ea typeface="Trebuchet MS"/>
                <a:cs typeface="Trebuchet MS"/>
                <a:sym typeface="Trebuchet MS"/>
              </a:defRPr>
            </a:lvl2pPr>
            <a:lvl3pPr marL="0" indent="914400">
              <a:spcBef>
                <a:spcPts val="500"/>
              </a:spcBef>
              <a:buClrTx/>
              <a:buSzTx/>
              <a:buFontTx/>
              <a:buNone/>
              <a:defRPr sz="2400" b="1">
                <a:solidFill>
                  <a:srgbClr val="FFFF66"/>
                </a:solidFill>
                <a:latin typeface="Trebuchet MS"/>
                <a:ea typeface="Trebuchet MS"/>
                <a:cs typeface="Trebuchet MS"/>
                <a:sym typeface="Trebuchet MS"/>
              </a:defRPr>
            </a:lvl3pPr>
            <a:lvl4pPr marL="0" indent="1371600">
              <a:spcBef>
                <a:spcPts val="500"/>
              </a:spcBef>
              <a:buClrTx/>
              <a:buSzTx/>
              <a:buFontTx/>
              <a:buNone/>
              <a:defRPr sz="2400" b="1">
                <a:solidFill>
                  <a:srgbClr val="FFFF66"/>
                </a:solidFill>
                <a:latin typeface="Trebuchet MS"/>
                <a:ea typeface="Trebuchet MS"/>
                <a:cs typeface="Trebuchet MS"/>
                <a:sym typeface="Trebuchet MS"/>
              </a:defRPr>
            </a:lvl4pPr>
            <a:lvl5pPr marL="0" indent="1828800">
              <a:spcBef>
                <a:spcPts val="500"/>
              </a:spcBef>
              <a:buClrTx/>
              <a:buSzTx/>
              <a:buFont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314" name="Shape 5314"/>
          <p:cNvSpPr>
            <a:spLocks noGrp="1"/>
          </p:cNvSpPr>
          <p:nvPr>
            <p:ph type="body" sz="quarter" idx="13"/>
          </p:nvPr>
        </p:nvSpPr>
        <p:spPr>
          <a:xfrm>
            <a:off x="4645025" y="1535112"/>
            <a:ext cx="4041775" cy="639763"/>
          </a:xfrm>
          <a:prstGeom prst="rect">
            <a:avLst/>
          </a:prstGeom>
          <a:effectLst>
            <a:outerShdw blurRad="38100" dist="38099" dir="2700000" rotWithShape="0">
              <a:schemeClr val="accent2">
                <a:lumOff val="16666"/>
              </a:schemeClr>
            </a:outerShdw>
          </a:effectLst>
        </p:spPr>
        <p:txBody>
          <a:bodyPr anchor="b"/>
          <a:lstStyle/>
          <a:p>
            <a:pPr marL="0" indent="0">
              <a:spcBef>
                <a:spcPts val="500"/>
              </a:spcBef>
              <a:buClrTx/>
              <a:buSzTx/>
              <a:buFontTx/>
              <a:buNone/>
              <a:defRPr sz="2400" b="1">
                <a:solidFill>
                  <a:srgbClr val="FFFF66"/>
                </a:solidFill>
                <a:latin typeface="Trebuchet MS"/>
                <a:ea typeface="Trebuchet MS"/>
                <a:cs typeface="Trebuchet MS"/>
                <a:sym typeface="Trebuchet MS"/>
              </a:defRPr>
            </a:pPr>
            <a:endParaRPr/>
          </a:p>
        </p:txBody>
      </p:sp>
      <p:sp>
        <p:nvSpPr>
          <p:cNvPr id="5315" name="Shape 5315"/>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22" name="Shape 5322"/>
          <p:cNvSpPr>
            <a:spLocks noGrp="1"/>
          </p:cNvSpPr>
          <p:nvPr>
            <p:ph type="title"/>
          </p:nvPr>
        </p:nvSpPr>
        <p:spPr>
          <a:xfrm>
            <a:off x="685800" y="609600"/>
            <a:ext cx="7772400" cy="1143000"/>
          </a:xfrm>
          <a:prstGeom prst="rect">
            <a:avLst/>
          </a:prstGeom>
          <a:effectLst>
            <a:outerShdw blurRad="38100" dist="38099"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5323" name="Shape 5323"/>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30" name="Shape 5330"/>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37" name="Shape 5337"/>
          <p:cNvSpPr>
            <a:spLocks noGrp="1"/>
          </p:cNvSpPr>
          <p:nvPr>
            <p:ph type="title"/>
          </p:nvPr>
        </p:nvSpPr>
        <p:spPr>
          <a:xfrm>
            <a:off x="457200" y="273050"/>
            <a:ext cx="3008314" cy="1162050"/>
          </a:xfrm>
          <a:prstGeom prst="rect">
            <a:avLst/>
          </a:prstGeom>
          <a:effectLst>
            <a:outerShdw blurRad="38100" dist="38099" dir="2700000" rotWithShape="0">
              <a:schemeClr val="accent2">
                <a:lumOff val="16666"/>
              </a:schemeClr>
            </a:outerShdw>
          </a:effectLst>
        </p:spPr>
        <p:txBody>
          <a:bodyPr anchor="b"/>
          <a:lstStyle>
            <a:lvl1pPr algn="l">
              <a:defRPr sz="2000" b="1">
                <a:solidFill>
                  <a:srgbClr val="FFFF66"/>
                </a:solidFill>
                <a:latin typeface="Trebuchet MS"/>
                <a:ea typeface="Trebuchet MS"/>
                <a:cs typeface="Trebuchet MS"/>
                <a:sym typeface="Trebuchet MS"/>
              </a:defRPr>
            </a:lvl1pPr>
          </a:lstStyle>
          <a:p>
            <a:r>
              <a:t>Title Text</a:t>
            </a:r>
          </a:p>
        </p:txBody>
      </p:sp>
      <p:sp>
        <p:nvSpPr>
          <p:cNvPr id="5338" name="Shape 5338"/>
          <p:cNvSpPr>
            <a:spLocks noGrp="1"/>
          </p:cNvSpPr>
          <p:nvPr>
            <p:ph type="body" idx="1"/>
          </p:nvPr>
        </p:nvSpPr>
        <p:spPr>
          <a:xfrm>
            <a:off x="3575050" y="273050"/>
            <a:ext cx="5111750" cy="5853113"/>
          </a:xfrm>
          <a:prstGeom prst="rect">
            <a:avLst/>
          </a:prstGeom>
          <a:effectLst>
            <a:outerShdw blurRad="38100" dist="38099" dir="2700000" rotWithShape="0">
              <a:schemeClr val="accent2">
                <a:lumOff val="16666"/>
              </a:schemeClr>
            </a:outerShdw>
          </a:effectLst>
        </p:spPr>
        <p:txBody>
          <a:bodyPr/>
          <a:lstStyle>
            <a:lvl1pPr>
              <a:buClrTx/>
              <a:buSzPct val="100000"/>
              <a:buFont typeface="Times"/>
              <a:defRPr>
                <a:solidFill>
                  <a:srgbClr val="FFFF66"/>
                </a:solidFill>
                <a:latin typeface="Trebuchet MS"/>
                <a:ea typeface="Trebuchet MS"/>
                <a:cs typeface="Trebuchet MS"/>
                <a:sym typeface="Trebuchet MS"/>
              </a:defRPr>
            </a:lvl1pPr>
            <a:lvl2pPr>
              <a:buClrTx/>
              <a:buFont typeface="Times"/>
              <a:buChar char="•"/>
              <a:defRPr>
                <a:solidFill>
                  <a:srgbClr val="FFFF66"/>
                </a:solidFill>
                <a:latin typeface="Trebuchet MS"/>
                <a:ea typeface="Trebuchet MS"/>
                <a:cs typeface="Trebuchet MS"/>
                <a:sym typeface="Trebuchet MS"/>
              </a:defRPr>
            </a:lvl2pPr>
            <a:lvl3pPr>
              <a:buClrTx/>
              <a:buFont typeface="Times"/>
              <a:defRPr>
                <a:solidFill>
                  <a:srgbClr val="FFFF66"/>
                </a:solidFill>
                <a:latin typeface="Trebuchet MS"/>
                <a:ea typeface="Trebuchet MS"/>
                <a:cs typeface="Trebuchet MS"/>
                <a:sym typeface="Trebuchet MS"/>
              </a:defRPr>
            </a:lvl3pPr>
            <a:lvl4pPr>
              <a:buClrTx/>
              <a:buFont typeface="Times"/>
              <a:buChar char="•"/>
              <a:defRPr>
                <a:solidFill>
                  <a:srgbClr val="FFFF66"/>
                </a:solidFill>
                <a:latin typeface="Trebuchet MS"/>
                <a:ea typeface="Trebuchet MS"/>
                <a:cs typeface="Trebuchet MS"/>
                <a:sym typeface="Trebuchet MS"/>
              </a:defRPr>
            </a:lvl4pPr>
            <a:lvl5pPr>
              <a:buClrTx/>
              <a:buFont typeface="Times"/>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339" name="Shape 5339"/>
          <p:cNvSpPr>
            <a:spLocks noGrp="1"/>
          </p:cNvSpPr>
          <p:nvPr>
            <p:ph type="body" sz="half" idx="13"/>
          </p:nvPr>
        </p:nvSpPr>
        <p:spPr>
          <a:xfrm>
            <a:off x="457199" y="1435100"/>
            <a:ext cx="3008315" cy="4691063"/>
          </a:xfrm>
          <a:prstGeom prst="rect">
            <a:avLst/>
          </a:prstGeom>
          <a:effectLst>
            <a:outerShdw blurRad="38100" dist="38099" dir="2700000" rotWithShape="0">
              <a:schemeClr val="accent2">
                <a:lumOff val="16666"/>
              </a:schemeClr>
            </a:outerShdw>
          </a:effectLst>
        </p:spPr>
        <p:txBody>
          <a:bodyPr/>
          <a:lstStyle/>
          <a:p>
            <a:pPr marL="0" indent="0">
              <a:spcBef>
                <a:spcPts val="300"/>
              </a:spcBef>
              <a:buClrTx/>
              <a:buSzTx/>
              <a:buFontTx/>
              <a:buNone/>
              <a:defRPr sz="1400">
                <a:solidFill>
                  <a:srgbClr val="FFFF66"/>
                </a:solidFill>
                <a:latin typeface="Trebuchet MS"/>
                <a:ea typeface="Trebuchet MS"/>
                <a:cs typeface="Trebuchet MS"/>
                <a:sym typeface="Trebuchet MS"/>
              </a:defRPr>
            </a:pPr>
            <a:endParaRPr/>
          </a:p>
        </p:txBody>
      </p:sp>
      <p:sp>
        <p:nvSpPr>
          <p:cNvPr id="5340" name="Shape 5340"/>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47" name="Shape 5347"/>
          <p:cNvSpPr>
            <a:spLocks noGrp="1"/>
          </p:cNvSpPr>
          <p:nvPr>
            <p:ph type="title"/>
          </p:nvPr>
        </p:nvSpPr>
        <p:spPr>
          <a:xfrm>
            <a:off x="1792288" y="4800600"/>
            <a:ext cx="5486401" cy="566738"/>
          </a:xfrm>
          <a:prstGeom prst="rect">
            <a:avLst/>
          </a:prstGeom>
          <a:effectLst>
            <a:outerShdw blurRad="38100" dist="38099" dir="2700000" rotWithShape="0">
              <a:schemeClr val="accent2">
                <a:lumOff val="16666"/>
              </a:schemeClr>
            </a:outerShdw>
          </a:effectLst>
        </p:spPr>
        <p:txBody>
          <a:bodyPr anchor="b"/>
          <a:lstStyle>
            <a:lvl1pPr algn="l">
              <a:defRPr sz="2000" b="1">
                <a:solidFill>
                  <a:srgbClr val="FFFF66"/>
                </a:solidFill>
                <a:latin typeface="Trebuchet MS"/>
                <a:ea typeface="Trebuchet MS"/>
                <a:cs typeface="Trebuchet MS"/>
                <a:sym typeface="Trebuchet MS"/>
              </a:defRPr>
            </a:lvl1pPr>
          </a:lstStyle>
          <a:p>
            <a:r>
              <a:t>Title Text</a:t>
            </a:r>
          </a:p>
        </p:txBody>
      </p:sp>
      <p:sp>
        <p:nvSpPr>
          <p:cNvPr id="5348" name="Shape 5348"/>
          <p:cNvSpPr>
            <a:spLocks noGrp="1"/>
          </p:cNvSpPr>
          <p:nvPr>
            <p:ph type="pic" sz="half" idx="13"/>
          </p:nvPr>
        </p:nvSpPr>
        <p:spPr>
          <a:xfrm>
            <a:off x="1792288" y="612775"/>
            <a:ext cx="5486401" cy="4114800"/>
          </a:xfrm>
          <a:prstGeom prst="rect">
            <a:avLst/>
          </a:prstGeom>
          <a:effectLst>
            <a:outerShdw blurRad="38100" dist="38099" dir="2700000" rotWithShape="0">
              <a:schemeClr val="accent2">
                <a:lumOff val="16666"/>
              </a:schemeClr>
            </a:outerShdw>
          </a:effectLst>
        </p:spPr>
        <p:txBody>
          <a:bodyPr lIns="91439" rIns="91439">
            <a:noAutofit/>
          </a:bodyPr>
          <a:lstStyle/>
          <a:p>
            <a:endParaRPr/>
          </a:p>
        </p:txBody>
      </p:sp>
      <p:sp>
        <p:nvSpPr>
          <p:cNvPr id="5349" name="Shape 5349"/>
          <p:cNvSpPr>
            <a:spLocks noGrp="1"/>
          </p:cNvSpPr>
          <p:nvPr>
            <p:ph type="body" sz="quarter" idx="1"/>
          </p:nvPr>
        </p:nvSpPr>
        <p:spPr>
          <a:xfrm>
            <a:off x="1792288" y="5367337"/>
            <a:ext cx="5486401" cy="804863"/>
          </a:xfrm>
          <a:prstGeom prst="rect">
            <a:avLst/>
          </a:prstGeom>
          <a:effectLst>
            <a:outerShdw blurRad="38100" dist="38099" dir="2700000" rotWithShape="0">
              <a:schemeClr val="accent2">
                <a:lumOff val="16666"/>
              </a:schemeClr>
            </a:outerShdw>
          </a:effectLst>
        </p:spPr>
        <p:txBody>
          <a:bodyPr/>
          <a:lstStyle>
            <a:lvl1pPr marL="0" indent="0">
              <a:spcBef>
                <a:spcPts val="300"/>
              </a:spcBef>
              <a:buClrTx/>
              <a:buSzTx/>
              <a:buFontTx/>
              <a:buNone/>
              <a:defRPr sz="1400">
                <a:solidFill>
                  <a:srgbClr val="FFFF66"/>
                </a:solidFill>
                <a:latin typeface="Trebuchet MS"/>
                <a:ea typeface="Trebuchet MS"/>
                <a:cs typeface="Trebuchet MS"/>
                <a:sym typeface="Trebuchet MS"/>
              </a:defRPr>
            </a:lvl1pPr>
            <a:lvl2pPr marL="0" indent="457200">
              <a:spcBef>
                <a:spcPts val="300"/>
              </a:spcBef>
              <a:buClrTx/>
              <a:buSzTx/>
              <a:buFontTx/>
              <a:buNone/>
              <a:defRPr sz="1400">
                <a:solidFill>
                  <a:srgbClr val="FFFF66"/>
                </a:solidFill>
                <a:latin typeface="Trebuchet MS"/>
                <a:ea typeface="Trebuchet MS"/>
                <a:cs typeface="Trebuchet MS"/>
                <a:sym typeface="Trebuchet MS"/>
              </a:defRPr>
            </a:lvl2pPr>
            <a:lvl3pPr marL="0" indent="914400">
              <a:spcBef>
                <a:spcPts val="300"/>
              </a:spcBef>
              <a:buClrTx/>
              <a:buSzTx/>
              <a:buFontTx/>
              <a:buNone/>
              <a:defRPr sz="1400">
                <a:solidFill>
                  <a:srgbClr val="FFFF66"/>
                </a:solidFill>
                <a:latin typeface="Trebuchet MS"/>
                <a:ea typeface="Trebuchet MS"/>
                <a:cs typeface="Trebuchet MS"/>
                <a:sym typeface="Trebuchet MS"/>
              </a:defRPr>
            </a:lvl3pPr>
            <a:lvl4pPr marL="0" indent="1371600">
              <a:spcBef>
                <a:spcPts val="300"/>
              </a:spcBef>
              <a:buClrTx/>
              <a:buSzTx/>
              <a:buFontTx/>
              <a:buNone/>
              <a:defRPr sz="1400">
                <a:solidFill>
                  <a:srgbClr val="FFFF66"/>
                </a:solidFill>
                <a:latin typeface="Trebuchet MS"/>
                <a:ea typeface="Trebuchet MS"/>
                <a:cs typeface="Trebuchet MS"/>
                <a:sym typeface="Trebuchet MS"/>
              </a:defRPr>
            </a:lvl4pPr>
            <a:lvl5pPr marL="0" indent="1828800">
              <a:spcBef>
                <a:spcPts val="300"/>
              </a:spcBef>
              <a:buClrTx/>
              <a:buSzTx/>
              <a:buFont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350" name="Shape 5350"/>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57" name="Shape 5357"/>
          <p:cNvSpPr>
            <a:spLocks noGrp="1"/>
          </p:cNvSpPr>
          <p:nvPr>
            <p:ph type="title"/>
          </p:nvPr>
        </p:nvSpPr>
        <p:spPr>
          <a:xfrm>
            <a:off x="685800" y="609600"/>
            <a:ext cx="7772400" cy="1143000"/>
          </a:xfrm>
          <a:prstGeom prst="rect">
            <a:avLst/>
          </a:prstGeom>
          <a:effectLst>
            <a:outerShdw blurRad="38100" dist="38099"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5358" name="Shape 5358"/>
          <p:cNvSpPr>
            <a:spLocks noGrp="1"/>
          </p:cNvSpPr>
          <p:nvPr>
            <p:ph type="body" idx="1"/>
          </p:nvPr>
        </p:nvSpPr>
        <p:spPr>
          <a:xfrm>
            <a:off x="685800" y="1981200"/>
            <a:ext cx="7772400" cy="4114800"/>
          </a:xfrm>
          <a:prstGeom prst="rect">
            <a:avLst/>
          </a:prstGeom>
          <a:effectLst>
            <a:outerShdw blurRad="38100" dist="38099" dir="2700000" rotWithShape="0">
              <a:schemeClr val="accent2">
                <a:lumOff val="16666"/>
              </a:schemeClr>
            </a:outerShdw>
          </a:effectLst>
        </p:spPr>
        <p:txBody>
          <a:bodyPr/>
          <a:lstStyle>
            <a:lvl1pPr>
              <a:buClrTx/>
              <a:buSzPct val="100000"/>
              <a:buFont typeface="Times"/>
              <a:defRPr>
                <a:solidFill>
                  <a:srgbClr val="FFFF66"/>
                </a:solidFill>
                <a:latin typeface="Trebuchet MS"/>
                <a:ea typeface="Trebuchet MS"/>
                <a:cs typeface="Trebuchet MS"/>
                <a:sym typeface="Trebuchet MS"/>
              </a:defRPr>
            </a:lvl1pPr>
            <a:lvl2pPr>
              <a:buClrTx/>
              <a:buFont typeface="Times"/>
              <a:buChar char="•"/>
              <a:defRPr>
                <a:solidFill>
                  <a:srgbClr val="FFFF66"/>
                </a:solidFill>
                <a:latin typeface="Trebuchet MS"/>
                <a:ea typeface="Trebuchet MS"/>
                <a:cs typeface="Trebuchet MS"/>
                <a:sym typeface="Trebuchet MS"/>
              </a:defRPr>
            </a:lvl2pPr>
            <a:lvl3pPr>
              <a:buClrTx/>
              <a:buFont typeface="Times"/>
              <a:defRPr>
                <a:solidFill>
                  <a:srgbClr val="FFFF66"/>
                </a:solidFill>
                <a:latin typeface="Trebuchet MS"/>
                <a:ea typeface="Trebuchet MS"/>
                <a:cs typeface="Trebuchet MS"/>
                <a:sym typeface="Trebuchet MS"/>
              </a:defRPr>
            </a:lvl3pPr>
            <a:lvl4pPr>
              <a:buClrTx/>
              <a:buFont typeface="Times"/>
              <a:buChar char="•"/>
              <a:defRPr>
                <a:solidFill>
                  <a:srgbClr val="FFFF66"/>
                </a:solidFill>
                <a:latin typeface="Trebuchet MS"/>
                <a:ea typeface="Trebuchet MS"/>
                <a:cs typeface="Trebuchet MS"/>
                <a:sym typeface="Trebuchet MS"/>
              </a:defRPr>
            </a:lvl4pPr>
            <a:lvl5pPr>
              <a:buClrTx/>
              <a:buFont typeface="Times"/>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359" name="Shape 5359"/>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66" name="Shape 5366"/>
          <p:cNvSpPr>
            <a:spLocks noGrp="1"/>
          </p:cNvSpPr>
          <p:nvPr>
            <p:ph type="title"/>
          </p:nvPr>
        </p:nvSpPr>
        <p:spPr>
          <a:xfrm>
            <a:off x="6515100" y="609600"/>
            <a:ext cx="1943100" cy="5486400"/>
          </a:xfrm>
          <a:prstGeom prst="rect">
            <a:avLst/>
          </a:prstGeom>
          <a:effectLst>
            <a:outerShdw blurRad="38100" dist="38099"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5367" name="Shape 5367"/>
          <p:cNvSpPr>
            <a:spLocks noGrp="1"/>
          </p:cNvSpPr>
          <p:nvPr>
            <p:ph type="body" idx="1"/>
          </p:nvPr>
        </p:nvSpPr>
        <p:spPr>
          <a:xfrm>
            <a:off x="685800" y="609600"/>
            <a:ext cx="5676900" cy="5486400"/>
          </a:xfrm>
          <a:prstGeom prst="rect">
            <a:avLst/>
          </a:prstGeom>
          <a:effectLst>
            <a:outerShdw blurRad="38100" dist="38099" dir="2700000" rotWithShape="0">
              <a:schemeClr val="accent2">
                <a:lumOff val="16666"/>
              </a:schemeClr>
            </a:outerShdw>
          </a:effectLst>
        </p:spPr>
        <p:txBody>
          <a:bodyPr/>
          <a:lstStyle>
            <a:lvl1pPr>
              <a:buClrTx/>
              <a:buSzPct val="100000"/>
              <a:buFont typeface="Times"/>
              <a:defRPr>
                <a:solidFill>
                  <a:srgbClr val="FFFF66"/>
                </a:solidFill>
                <a:latin typeface="Trebuchet MS"/>
                <a:ea typeface="Trebuchet MS"/>
                <a:cs typeface="Trebuchet MS"/>
                <a:sym typeface="Trebuchet MS"/>
              </a:defRPr>
            </a:lvl1pPr>
            <a:lvl2pPr>
              <a:buClrTx/>
              <a:buFont typeface="Times"/>
              <a:buChar char="•"/>
              <a:defRPr>
                <a:solidFill>
                  <a:srgbClr val="FFFF66"/>
                </a:solidFill>
                <a:latin typeface="Trebuchet MS"/>
                <a:ea typeface="Trebuchet MS"/>
                <a:cs typeface="Trebuchet MS"/>
                <a:sym typeface="Trebuchet MS"/>
              </a:defRPr>
            </a:lvl2pPr>
            <a:lvl3pPr>
              <a:buClrTx/>
              <a:buFont typeface="Times"/>
              <a:defRPr>
                <a:solidFill>
                  <a:srgbClr val="FFFF66"/>
                </a:solidFill>
                <a:latin typeface="Trebuchet MS"/>
                <a:ea typeface="Trebuchet MS"/>
                <a:cs typeface="Trebuchet MS"/>
                <a:sym typeface="Trebuchet MS"/>
              </a:defRPr>
            </a:lvl3pPr>
            <a:lvl4pPr>
              <a:buClrTx/>
              <a:buFont typeface="Times"/>
              <a:buChar char="•"/>
              <a:defRPr>
                <a:solidFill>
                  <a:srgbClr val="FFFF66"/>
                </a:solidFill>
                <a:latin typeface="Trebuchet MS"/>
                <a:ea typeface="Trebuchet MS"/>
                <a:cs typeface="Trebuchet MS"/>
                <a:sym typeface="Trebuchet MS"/>
              </a:defRPr>
            </a:lvl4pPr>
            <a:lvl5pPr>
              <a:buClrTx/>
              <a:buFont typeface="Times"/>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5368" name="Shape 5368"/>
          <p:cNvSpPr>
            <a:spLocks noGrp="1"/>
          </p:cNvSpPr>
          <p:nvPr>
            <p:ph type="sldNum" sz="quarter" idx="2"/>
          </p:nvPr>
        </p:nvSpPr>
        <p:spPr>
          <a:xfrm>
            <a:off x="8167578" y="6248400"/>
            <a:ext cx="290622" cy="294640"/>
          </a:xfrm>
          <a:prstGeom prst="rect">
            <a:avLst/>
          </a:prstGeom>
          <a:effectLst>
            <a:outerShdw blurRad="38100" dist="38099"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chemeClr val="accent3">
            <a:lumOff val="44000"/>
          </a:schemeClr>
        </a:solidFill>
        <a:effectLst/>
      </p:bgPr>
    </p:bg>
    <p:spTree>
      <p:nvGrpSpPr>
        <p:cNvPr id="1" name=""/>
        <p:cNvGrpSpPr/>
        <p:nvPr/>
      </p:nvGrpSpPr>
      <p:grpSpPr>
        <a:xfrm>
          <a:off x="0" y="0"/>
          <a:ext cx="0" cy="0"/>
          <a:chOff x="0" y="0"/>
          <a:chExt cx="0" cy="0"/>
        </a:xfrm>
      </p:grpSpPr>
      <p:sp>
        <p:nvSpPr>
          <p:cNvPr id="311" name="Shape 311"/>
          <p:cNvSpPr>
            <a:spLocks noGrp="1"/>
          </p:cNvSpPr>
          <p:nvPr>
            <p:ph type="title"/>
          </p:nvPr>
        </p:nvSpPr>
        <p:spPr>
          <a:xfrm>
            <a:off x="6515100" y="609600"/>
            <a:ext cx="1943100" cy="5486400"/>
          </a:xfrm>
          <a:prstGeom prst="rect">
            <a:avLst/>
          </a:prstGeom>
        </p:spPr>
        <p:txBody>
          <a:bodyPr/>
          <a:lstStyle>
            <a:lvl1pPr>
              <a:defRPr>
                <a:solidFill>
                  <a:srgbClr val="000000"/>
                </a:solidFill>
              </a:defRPr>
            </a:lvl1pPr>
          </a:lstStyle>
          <a:p>
            <a:r>
              <a:t>Title Text</a:t>
            </a:r>
          </a:p>
        </p:txBody>
      </p:sp>
      <p:sp>
        <p:nvSpPr>
          <p:cNvPr id="312" name="Shape 312"/>
          <p:cNvSpPr>
            <a:spLocks noGrp="1"/>
          </p:cNvSpPr>
          <p:nvPr>
            <p:ph type="body" idx="1"/>
          </p:nvPr>
        </p:nvSpPr>
        <p:spPr>
          <a:xfrm>
            <a:off x="685800" y="609600"/>
            <a:ext cx="5676900" cy="5486400"/>
          </a:xfrm>
          <a:prstGeom prst="rect">
            <a:avLst/>
          </a:prstGeom>
        </p:spPr>
        <p:txBody>
          <a:bodyPr/>
          <a:lstStyle>
            <a:lvl1pPr>
              <a:buClrTx/>
              <a:buSzPct val="100000"/>
              <a:buFontTx/>
            </a:lvl1pPr>
            <a:lvl2pPr>
              <a:buClrTx/>
              <a:buFontTx/>
              <a:buChar char="–"/>
            </a:lvl2pPr>
            <a:lvl3pPr>
              <a:buClrTx/>
              <a:buFontTx/>
            </a:lvl3pPr>
            <a:lvl4pPr>
              <a:buClrTx/>
              <a:buFontTx/>
              <a:buChar char="–"/>
            </a:lvl4pPr>
            <a:lvl5pPr>
              <a:buClrTx/>
              <a:buFontTx/>
              <a:buChar char="»"/>
            </a:lvl5pPr>
          </a:lstStyle>
          <a:p>
            <a:r>
              <a:t>Body Level One</a:t>
            </a:r>
          </a:p>
          <a:p>
            <a:pPr lvl="1"/>
            <a:r>
              <a:t>Body Level Two</a:t>
            </a:r>
          </a:p>
          <a:p>
            <a:pPr lvl="2"/>
            <a:r>
              <a:t>Body Level Three</a:t>
            </a:r>
          </a:p>
          <a:p>
            <a:pPr lvl="3"/>
            <a:r>
              <a:t>Body Level Four</a:t>
            </a:r>
          </a:p>
          <a:p>
            <a:pPr lvl="4"/>
            <a:r>
              <a:t>Body Level Five</a:t>
            </a:r>
          </a:p>
        </p:txBody>
      </p:sp>
      <p:sp>
        <p:nvSpPr>
          <p:cNvPr id="313" name="Shape 313"/>
          <p:cNvSpPr>
            <a:spLocks noGrp="1"/>
          </p:cNvSpPr>
          <p:nvPr>
            <p:ph type="sldNum" sz="quarter" idx="2"/>
          </p:nvPr>
        </p:nvSpPr>
        <p:spPr>
          <a:xfrm>
            <a:off x="8156292" y="6248400"/>
            <a:ext cx="301909" cy="288824"/>
          </a:xfrm>
          <a:prstGeom prst="rect">
            <a:avLst/>
          </a:prstGeom>
        </p:spPr>
        <p:txBody>
          <a:bodyPr/>
          <a:lstStyle>
            <a:lvl1pPr>
              <a:defRPr>
                <a:solidFill>
                  <a:srgbClr val="000000"/>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5380" name="Group 5380"/>
          <p:cNvGrpSpPr/>
          <p:nvPr/>
        </p:nvGrpSpPr>
        <p:grpSpPr>
          <a:xfrm>
            <a:off x="457200" y="2362200"/>
            <a:ext cx="8305800" cy="1295400"/>
            <a:chOff x="0" y="0"/>
            <a:chExt cx="8305800" cy="1295400"/>
          </a:xfrm>
        </p:grpSpPr>
        <p:sp>
          <p:nvSpPr>
            <p:cNvPr id="5375" name="Shape 5375"/>
            <p:cNvSpPr/>
            <p:nvPr/>
          </p:nvSpPr>
          <p:spPr>
            <a:xfrm>
              <a:off x="0" y="0"/>
              <a:ext cx="8305800" cy="1295400"/>
            </a:xfrm>
            <a:prstGeom prst="roundRect">
              <a:avLst>
                <a:gd name="adj" fmla="val 50000"/>
              </a:avLst>
            </a:prstGeom>
            <a:gradFill flip="none" rotWithShape="1">
              <a:gsLst>
                <a:gs pos="0">
                  <a:schemeClr val="accent1"/>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5376" name="Shape 5376"/>
            <p:cNvSpPr/>
            <p:nvPr/>
          </p:nvSpPr>
          <p:spPr>
            <a:xfrm>
              <a:off x="44450" y="38100"/>
              <a:ext cx="8208963" cy="1193800"/>
            </a:xfrm>
            <a:prstGeom prst="roundRect">
              <a:avLst>
                <a:gd name="adj" fmla="val 50000"/>
              </a:avLst>
            </a:prstGeom>
            <a:gradFill flip="none" rotWithShape="1">
              <a:gsLst>
                <a:gs pos="0">
                  <a:srgbClr val="2A3E70"/>
                </a:gs>
                <a:gs pos="100000">
                  <a:schemeClr val="accent1"/>
                </a:gs>
              </a:gsLst>
              <a:lin ang="5400000" scaled="0"/>
            </a:gradFill>
            <a:ln w="12700" cap="flat">
              <a:noFill/>
              <a:miter lim="400000"/>
            </a:ln>
            <a:effectLst/>
          </p:spPr>
          <p:txBody>
            <a:bodyPr wrap="square" lIns="45719" tIns="45719" rIns="45719" bIns="45719" numCol="1" anchor="ctr">
              <a:noAutofit/>
            </a:bodyPr>
            <a:lstStyle/>
            <a:p>
              <a:endParaRPr/>
            </a:p>
          </p:txBody>
        </p:sp>
        <p:sp>
          <p:nvSpPr>
            <p:cNvPr id="5377" name="Shape 5377"/>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chemeClr val="accent1"/>
                </a:gs>
              </a:gsLst>
              <a:lin ang="5400000" scaled="0"/>
            </a:gradFill>
            <a:ln w="12700" cap="flat">
              <a:noFill/>
              <a:miter lim="400000"/>
            </a:ln>
            <a:effectLst/>
          </p:spPr>
          <p:txBody>
            <a:bodyPr wrap="square" lIns="45719" tIns="45719" rIns="45719" bIns="45719" numCol="1" anchor="ctr">
              <a:noAutofit/>
            </a:bodyPr>
            <a:lstStyle/>
            <a:p>
              <a:endParaRPr/>
            </a:p>
          </p:txBody>
        </p:sp>
        <p:sp>
          <p:nvSpPr>
            <p:cNvPr id="5378" name="Shape 5378"/>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chemeClr val="accent1"/>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5379" name="Shape 5379"/>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chemeClr val="accent1"/>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5381" name="Shape 5381"/>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algn="ctr">
              <a:buClrTx/>
              <a:buFontTx/>
            </a:lvl2pPr>
            <a:lvl3pPr algn="ctr">
              <a:buClrTx/>
              <a:buFontTx/>
            </a:lvl3pPr>
            <a:lvl4pPr algn="ctr">
              <a:buClrTx/>
              <a:buFontTx/>
            </a:lvl4pPr>
            <a:lvl5pPr algn="ctr">
              <a:buClrTx/>
              <a:buFontTx/>
            </a:lvl5pPr>
          </a:lstStyle>
          <a:p>
            <a:r>
              <a:t>Body Level One</a:t>
            </a:r>
          </a:p>
          <a:p>
            <a:pPr lvl="1"/>
            <a:r>
              <a:t>Body Level Two</a:t>
            </a:r>
          </a:p>
          <a:p>
            <a:pPr lvl="2"/>
            <a:r>
              <a:t>Body Level Three</a:t>
            </a:r>
          </a:p>
          <a:p>
            <a:pPr lvl="3"/>
            <a:r>
              <a:t>Body Level Four</a:t>
            </a:r>
          </a:p>
          <a:p>
            <a:pPr lvl="4"/>
            <a:r>
              <a:t>Body Level Five</a:t>
            </a:r>
          </a:p>
        </p:txBody>
      </p:sp>
      <p:sp>
        <p:nvSpPr>
          <p:cNvPr id="5382" name="Shape 5382"/>
          <p:cNvSpPr>
            <a:spLocks noGrp="1"/>
          </p:cNvSpPr>
          <p:nvPr>
            <p:ph type="title"/>
          </p:nvPr>
        </p:nvSpPr>
        <p:spPr>
          <a:xfrm>
            <a:off x="685800" y="2438400"/>
            <a:ext cx="7772400" cy="1143000"/>
          </a:xfrm>
          <a:prstGeom prst="rect">
            <a:avLst/>
          </a:prstGeom>
        </p:spPr>
        <p:txBody>
          <a:bodyPr/>
          <a:lstStyle/>
          <a:p>
            <a:r>
              <a:t>Title Text</a:t>
            </a:r>
          </a:p>
        </p:txBody>
      </p:sp>
      <p:sp>
        <p:nvSpPr>
          <p:cNvPr id="5383" name="Shape 5383"/>
          <p:cNvSpPr>
            <a:spLocks noGrp="1"/>
          </p:cNvSpPr>
          <p:nvPr>
            <p:ph type="sldNum" sz="quarter" idx="2"/>
          </p:nvPr>
        </p:nvSpPr>
        <p:spPr>
          <a:xfrm>
            <a:off x="8689692" y="6248400"/>
            <a:ext cx="301909" cy="288824"/>
          </a:xfrm>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390" name="Shape 5390"/>
          <p:cNvSpPr>
            <a:spLocks noGrp="1"/>
          </p:cNvSpPr>
          <p:nvPr>
            <p:ph type="title"/>
          </p:nvPr>
        </p:nvSpPr>
        <p:spPr>
          <a:prstGeom prst="rect">
            <a:avLst/>
          </a:prstGeom>
        </p:spPr>
        <p:txBody>
          <a:bodyPr/>
          <a:lstStyle/>
          <a:p>
            <a:r>
              <a:t>Title Text</a:t>
            </a:r>
          </a:p>
        </p:txBody>
      </p:sp>
      <p:sp>
        <p:nvSpPr>
          <p:cNvPr id="5391" name="Shape 53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392" name="Shape 539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399" name="Shape 539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400" name="Shape 540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5401" name="Shape 540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408" name="Shape 5408"/>
          <p:cNvSpPr>
            <a:spLocks noGrp="1"/>
          </p:cNvSpPr>
          <p:nvPr>
            <p:ph type="title"/>
          </p:nvPr>
        </p:nvSpPr>
        <p:spPr>
          <a:prstGeom prst="rect">
            <a:avLst/>
          </a:prstGeom>
        </p:spPr>
        <p:txBody>
          <a:bodyPr/>
          <a:lstStyle/>
          <a:p>
            <a:r>
              <a:t>Title Text</a:t>
            </a:r>
          </a:p>
        </p:txBody>
      </p:sp>
      <p:sp>
        <p:nvSpPr>
          <p:cNvPr id="5409" name="Shape 5409"/>
          <p:cNvSpPr>
            <a:spLocks noGrp="1"/>
          </p:cNvSpPr>
          <p:nvPr>
            <p:ph type="body" sz="half" idx="1"/>
          </p:nvPr>
        </p:nvSpPr>
        <p:spPr>
          <a:xfrm>
            <a:off x="457200" y="1828800"/>
            <a:ext cx="4076700" cy="42672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410" name="Shape 541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417" name="Shape 5417"/>
          <p:cNvSpPr>
            <a:spLocks noGrp="1"/>
          </p:cNvSpPr>
          <p:nvPr>
            <p:ph type="title"/>
          </p:nvPr>
        </p:nvSpPr>
        <p:spPr>
          <a:xfrm>
            <a:off x="457200" y="274638"/>
            <a:ext cx="8229600" cy="1143001"/>
          </a:xfrm>
          <a:prstGeom prst="rect">
            <a:avLst/>
          </a:prstGeom>
        </p:spPr>
        <p:txBody>
          <a:bodyPr/>
          <a:lstStyle/>
          <a:p>
            <a:r>
              <a:t>Title Text</a:t>
            </a:r>
          </a:p>
        </p:txBody>
      </p:sp>
      <p:sp>
        <p:nvSpPr>
          <p:cNvPr id="5418" name="Shape 541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19" name="Shape 5419"/>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5420" name="Shape 542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427" name="Shape 5427"/>
          <p:cNvSpPr>
            <a:spLocks noGrp="1"/>
          </p:cNvSpPr>
          <p:nvPr>
            <p:ph type="title"/>
          </p:nvPr>
        </p:nvSpPr>
        <p:spPr>
          <a:prstGeom prst="rect">
            <a:avLst/>
          </a:prstGeom>
        </p:spPr>
        <p:txBody>
          <a:bodyPr/>
          <a:lstStyle/>
          <a:p>
            <a:r>
              <a:t>Title Text</a:t>
            </a:r>
          </a:p>
        </p:txBody>
      </p:sp>
      <p:sp>
        <p:nvSpPr>
          <p:cNvPr id="5428" name="Shape 542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435" name="Shape 543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442" name="Shape 5442"/>
          <p:cNvSpPr>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5443" name="Shape 544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44" name="Shape 5444"/>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5445" name="Shape 544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452" name="Shape 5452"/>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5453" name="Shape 545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5454" name="Shape 5454"/>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5455" name="Shape 545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5462" name="Shape 5462"/>
          <p:cNvSpPr>
            <a:spLocks noGrp="1"/>
          </p:cNvSpPr>
          <p:nvPr>
            <p:ph type="title"/>
          </p:nvPr>
        </p:nvSpPr>
        <p:spPr>
          <a:prstGeom prst="rect">
            <a:avLst/>
          </a:prstGeom>
        </p:spPr>
        <p:txBody>
          <a:bodyPr/>
          <a:lstStyle/>
          <a:p>
            <a:r>
              <a:t>Title Text</a:t>
            </a:r>
          </a:p>
        </p:txBody>
      </p:sp>
      <p:sp>
        <p:nvSpPr>
          <p:cNvPr id="5463" name="Shape 546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64" name="Shape 546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0" name="Shape 320"/>
          <p:cNvSpPr>
            <a:spLocks noGrp="1"/>
          </p:cNvSpPr>
          <p:nvPr>
            <p:ph type="title"/>
          </p:nvPr>
        </p:nvSpPr>
        <p:spPr>
          <a:xfrm>
            <a:off x="685800" y="2286000"/>
            <a:ext cx="7772400" cy="1143000"/>
          </a:xfrm>
          <a:prstGeom prst="rect">
            <a:avLst/>
          </a:prstGeom>
          <a:effectLst>
            <a:outerShdw dist="35921"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321" name="Shape 321"/>
          <p:cNvSpPr>
            <a:spLocks noGrp="1"/>
          </p:cNvSpPr>
          <p:nvPr>
            <p:ph type="body" sz="quarter" idx="1"/>
          </p:nvPr>
        </p:nvSpPr>
        <p:spPr>
          <a:xfrm>
            <a:off x="1371600" y="3886200"/>
            <a:ext cx="6400800" cy="1752600"/>
          </a:xfrm>
          <a:prstGeom prst="rect">
            <a:avLst/>
          </a:prstGeom>
          <a:effectLst>
            <a:outerShdw dist="35921" dir="2700000" rotWithShape="0">
              <a:schemeClr val="accent2">
                <a:lumOff val="16666"/>
              </a:schemeClr>
            </a:outerShdw>
          </a:effectLst>
        </p:spPr>
        <p:txBody>
          <a:bodyPr/>
          <a:lstStyle>
            <a:lvl1pPr marL="0" indent="0" algn="ctr">
              <a:buClrTx/>
              <a:buSzTx/>
              <a:buFontTx/>
              <a:buNone/>
              <a:defRPr>
                <a:solidFill>
                  <a:srgbClr val="FFFF66"/>
                </a:solidFill>
                <a:latin typeface="Trebuchet MS"/>
                <a:ea typeface="Trebuchet MS"/>
                <a:cs typeface="Trebuchet MS"/>
                <a:sym typeface="Trebuchet MS"/>
              </a:defRPr>
            </a:lvl1pPr>
            <a:lvl2pPr algn="ctr">
              <a:buClrTx/>
              <a:buFontTx/>
              <a:buChar char="•"/>
              <a:defRPr>
                <a:solidFill>
                  <a:srgbClr val="FFFF66"/>
                </a:solidFill>
                <a:latin typeface="Trebuchet MS"/>
                <a:ea typeface="Trebuchet MS"/>
                <a:cs typeface="Trebuchet MS"/>
                <a:sym typeface="Trebuchet MS"/>
              </a:defRPr>
            </a:lvl2pPr>
            <a:lvl3pPr algn="ctr">
              <a:buClrTx/>
              <a:buFontTx/>
              <a:defRPr>
                <a:solidFill>
                  <a:srgbClr val="FFFF66"/>
                </a:solidFill>
                <a:latin typeface="Trebuchet MS"/>
                <a:ea typeface="Trebuchet MS"/>
                <a:cs typeface="Trebuchet MS"/>
                <a:sym typeface="Trebuchet MS"/>
              </a:defRPr>
            </a:lvl3pPr>
            <a:lvl4pPr algn="ctr">
              <a:buClrTx/>
              <a:buFontTx/>
              <a:buChar char="•"/>
              <a:defRPr>
                <a:solidFill>
                  <a:srgbClr val="FFFF66"/>
                </a:solidFill>
                <a:latin typeface="Trebuchet MS"/>
                <a:ea typeface="Trebuchet MS"/>
                <a:cs typeface="Trebuchet MS"/>
                <a:sym typeface="Trebuchet MS"/>
              </a:defRPr>
            </a:lvl4pPr>
            <a:lvl5pPr algn="ctr">
              <a:buClrTx/>
              <a:buFontTx/>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22" name="Shape 322"/>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5471" name="Shape 5471"/>
          <p:cNvSpPr>
            <a:spLocks noGrp="1"/>
          </p:cNvSpPr>
          <p:nvPr>
            <p:ph type="title"/>
          </p:nvPr>
        </p:nvSpPr>
        <p:spPr>
          <a:xfrm>
            <a:off x="6686550" y="368300"/>
            <a:ext cx="2076450" cy="5727700"/>
          </a:xfrm>
          <a:prstGeom prst="rect">
            <a:avLst/>
          </a:prstGeom>
        </p:spPr>
        <p:txBody>
          <a:bodyPr/>
          <a:lstStyle/>
          <a:p>
            <a:r>
              <a:t>Title Text</a:t>
            </a:r>
          </a:p>
        </p:txBody>
      </p:sp>
      <p:sp>
        <p:nvSpPr>
          <p:cNvPr id="5472" name="Shape 5472"/>
          <p:cNvSpPr>
            <a:spLocks noGrp="1"/>
          </p:cNvSpPr>
          <p:nvPr>
            <p:ph type="body" idx="1"/>
          </p:nvPr>
        </p:nvSpPr>
        <p:spPr>
          <a:xfrm>
            <a:off x="457200" y="368300"/>
            <a:ext cx="6076950" cy="5727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73" name="Shape 547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EAEAEA"/>
        </a:solidFill>
        <a:effectLst/>
      </p:bgPr>
    </p:bg>
    <p:spTree>
      <p:nvGrpSpPr>
        <p:cNvPr id="1" name=""/>
        <p:cNvGrpSpPr/>
        <p:nvPr/>
      </p:nvGrpSpPr>
      <p:grpSpPr>
        <a:xfrm>
          <a:off x="0" y="0"/>
          <a:ext cx="0" cy="0"/>
          <a:chOff x="0" y="0"/>
          <a:chExt cx="0" cy="0"/>
        </a:xfrm>
      </p:grpSpPr>
      <p:grpSp>
        <p:nvGrpSpPr>
          <p:cNvPr id="5543" name="Group 5543"/>
          <p:cNvGrpSpPr/>
          <p:nvPr/>
        </p:nvGrpSpPr>
        <p:grpSpPr>
          <a:xfrm>
            <a:off x="-3175" y="-1"/>
            <a:ext cx="9147175" cy="6867526"/>
            <a:chOff x="0" y="0"/>
            <a:chExt cx="9147175" cy="6867525"/>
          </a:xfrm>
        </p:grpSpPr>
        <p:grpSp>
          <p:nvGrpSpPr>
            <p:cNvPr id="5540" name="Group 5540"/>
            <p:cNvGrpSpPr/>
            <p:nvPr/>
          </p:nvGrpSpPr>
          <p:grpSpPr>
            <a:xfrm>
              <a:off x="0" y="0"/>
              <a:ext cx="9067800" cy="6867525"/>
              <a:chOff x="0" y="0"/>
              <a:chExt cx="9067800" cy="6867525"/>
            </a:xfrm>
          </p:grpSpPr>
          <p:sp>
            <p:nvSpPr>
              <p:cNvPr id="5480" name="Shape 5480"/>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81" name="Shape 5481"/>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82" name="Shape 5482"/>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83" name="Shape 5483"/>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84" name="Shape 5484"/>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85" name="Shape 5485"/>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86" name="Shape 5486"/>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87" name="Shape 5487"/>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88" name="Shape 5488"/>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89" name="Shape 5489"/>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0" name="Shape 5490"/>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1" name="Shape 5491"/>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2" name="Shape 5492"/>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3" name="Shape 5493"/>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4" name="Shape 5494"/>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5" name="Shape 5495"/>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6" name="Shape 5496"/>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7" name="Shape 5497"/>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8" name="Shape 5498"/>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499" name="Shape 5499"/>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0" name="Shape 5500"/>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1" name="Shape 5501"/>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2" name="Shape 5502"/>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3" name="Shape 5503"/>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4" name="Shape 5504"/>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5" name="Shape 5505"/>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6" name="Shape 5506"/>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7" name="Shape 5507"/>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8" name="Shape 5508"/>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09" name="Shape 5509"/>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0" name="Shape 5510"/>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1" name="Shape 5511"/>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2" name="Shape 5512"/>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3" name="Shape 5513"/>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4" name="Shape 5514"/>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5" name="Shape 5515"/>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6" name="Shape 5516"/>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7" name="Shape 5517"/>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8" name="Shape 5518"/>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19" name="Shape 5519"/>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0" name="Shape 5520"/>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1" name="Shape 5521"/>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2" name="Shape 5522"/>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3" name="Shape 5523"/>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4" name="Shape 5524"/>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5" name="Shape 5525"/>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6" name="Shape 5526"/>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7" name="Shape 5527"/>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8" name="Shape 5528"/>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29" name="Shape 5529"/>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0" name="Shape 5530"/>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1" name="Shape 5531"/>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2" name="Shape 5532"/>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3" name="Shape 5533"/>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4" name="Shape 5534"/>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5" name="Shape 5535"/>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6" name="Shape 5536"/>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7" name="Shape 5537"/>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8" name="Shape 5538"/>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39" name="Shape 5539"/>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grpSp>
        <p:sp>
          <p:nvSpPr>
            <p:cNvPr id="5541" name="Shape 5541"/>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5542" name="Shape 5542"/>
            <p:cNvSpPr/>
            <p:nvPr/>
          </p:nvSpPr>
          <p:spPr>
            <a:xfrm>
              <a:off x="3175" y="-1"/>
              <a:ext cx="9144000" cy="509589"/>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5544" name="Shape 5544"/>
          <p:cNvSpPr/>
          <p:nvPr/>
        </p:nvSpPr>
        <p:spPr>
          <a:xfrm>
            <a:off x="3505200" y="2590800"/>
            <a:ext cx="4892675" cy="76200"/>
          </a:xfrm>
          <a:prstGeom prst="rect">
            <a:avLst/>
          </a:prstGeom>
          <a:solidFill>
            <a:srgbClr val="336699">
              <a:alpha val="50195"/>
            </a:srgbClr>
          </a:solidFill>
          <a:ln w="12700">
            <a:miter lim="400000"/>
          </a:ln>
        </p:spPr>
        <p:txBody>
          <a:bodyPr lIns="45719" rIns="45719" anchor="ctr"/>
          <a:lstStyle/>
          <a:p>
            <a:pPr algn="ctr">
              <a:defRPr sz="2400">
                <a:latin typeface="+mn-lt"/>
                <a:ea typeface="+mn-ea"/>
                <a:cs typeface="+mn-cs"/>
                <a:sym typeface="Helvetica"/>
              </a:defRPr>
            </a:pPr>
            <a:endParaRPr/>
          </a:p>
        </p:txBody>
      </p:sp>
      <p:sp>
        <p:nvSpPr>
          <p:cNvPr id="5545" name="Shape 5545"/>
          <p:cNvSpPr>
            <a:spLocks noGrp="1"/>
          </p:cNvSpPr>
          <p:nvPr>
            <p:ph type="title"/>
          </p:nvPr>
        </p:nvSpPr>
        <p:spPr>
          <a:xfrm>
            <a:off x="779462" y="1447800"/>
            <a:ext cx="7678738" cy="1081088"/>
          </a:xfrm>
          <a:prstGeom prst="rect">
            <a:avLst/>
          </a:prstGeom>
        </p:spPr>
        <p:txBody>
          <a:bodyPr anchor="b"/>
          <a:lstStyle>
            <a:lvl1pPr algn="r">
              <a:defRPr>
                <a:solidFill>
                  <a:srgbClr val="003366"/>
                </a:solidFill>
                <a:latin typeface="+mn-lt"/>
                <a:ea typeface="+mn-ea"/>
                <a:cs typeface="+mn-cs"/>
                <a:sym typeface="Helvetica"/>
              </a:defRPr>
            </a:lvl1pPr>
          </a:lstStyle>
          <a:p>
            <a:r>
              <a:t>Title Text</a:t>
            </a:r>
          </a:p>
        </p:txBody>
      </p:sp>
      <p:sp>
        <p:nvSpPr>
          <p:cNvPr id="5546" name="Shape 5546"/>
          <p:cNvSpPr>
            <a:spLocks noGrp="1"/>
          </p:cNvSpPr>
          <p:nvPr>
            <p:ph type="body" sz="half" idx="1"/>
          </p:nvPr>
        </p:nvSpPr>
        <p:spPr>
          <a:xfrm>
            <a:off x="4021137" y="2860675"/>
            <a:ext cx="4437063" cy="3114675"/>
          </a:xfrm>
          <a:prstGeom prst="rect">
            <a:avLst/>
          </a:prstGeom>
        </p:spPr>
        <p:txBody>
          <a:bodyPr/>
          <a:lstStyle>
            <a:lvl1pPr marL="0" indent="0">
              <a:buClrTx/>
              <a:buSzTx/>
              <a:buFontTx/>
              <a:buNone/>
              <a:defRPr>
                <a:latin typeface="+mn-lt"/>
                <a:ea typeface="+mn-ea"/>
                <a:cs typeface="+mn-cs"/>
                <a:sym typeface="Helvetica"/>
              </a:defRPr>
            </a:lvl1pPr>
            <a:lvl2pPr>
              <a:buClrTx/>
              <a:buSzPct val="70000"/>
              <a:buFontTx/>
              <a:buChar char="■"/>
              <a:defRPr>
                <a:latin typeface="+mn-lt"/>
                <a:ea typeface="+mn-ea"/>
                <a:cs typeface="+mn-cs"/>
                <a:sym typeface="Helvetica"/>
              </a:defRPr>
            </a:lvl2pPr>
            <a:lvl3pPr>
              <a:buClrTx/>
              <a:buFontTx/>
              <a:defRPr>
                <a:latin typeface="+mn-lt"/>
                <a:ea typeface="+mn-ea"/>
                <a:cs typeface="+mn-cs"/>
                <a:sym typeface="Helvetica"/>
              </a:defRPr>
            </a:lvl3pPr>
            <a:lvl4pPr>
              <a:buClrTx/>
              <a:buFontTx/>
              <a:buChar char="•"/>
              <a:defRPr>
                <a:latin typeface="+mn-lt"/>
                <a:ea typeface="+mn-ea"/>
                <a:cs typeface="+mn-cs"/>
                <a:sym typeface="Helvetica"/>
              </a:defRPr>
            </a:lvl4pPr>
            <a:lvl5pPr>
              <a:buClrTx/>
              <a:buSzPct val="85000"/>
              <a:buFontTx/>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547" name="Shape 5547"/>
          <p:cNvSpPr>
            <a:spLocks noGrp="1"/>
          </p:cNvSpPr>
          <p:nvPr>
            <p:ph type="sldNum" sz="quarter" idx="2"/>
          </p:nvPr>
        </p:nvSpPr>
        <p:spPr>
          <a:xfrm>
            <a:off x="8156292" y="63982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EAEAEA"/>
        </a:solidFill>
        <a:effectLst/>
      </p:bgPr>
    </p:bg>
    <p:spTree>
      <p:nvGrpSpPr>
        <p:cNvPr id="1" name=""/>
        <p:cNvGrpSpPr/>
        <p:nvPr/>
      </p:nvGrpSpPr>
      <p:grpSpPr>
        <a:xfrm>
          <a:off x="0" y="0"/>
          <a:ext cx="0" cy="0"/>
          <a:chOff x="0" y="0"/>
          <a:chExt cx="0" cy="0"/>
        </a:xfrm>
      </p:grpSpPr>
      <p:grpSp>
        <p:nvGrpSpPr>
          <p:cNvPr id="5616" name="Group 5616"/>
          <p:cNvGrpSpPr/>
          <p:nvPr/>
        </p:nvGrpSpPr>
        <p:grpSpPr>
          <a:xfrm>
            <a:off x="0" y="0"/>
            <a:ext cx="9147175" cy="6867525"/>
            <a:chOff x="0" y="0"/>
            <a:chExt cx="9147174" cy="6867525"/>
          </a:xfrm>
        </p:grpSpPr>
        <p:sp>
          <p:nvSpPr>
            <p:cNvPr id="5554" name="Shape 5554"/>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55" name="Shape 5555"/>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56" name="Shape 5556"/>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57" name="Shape 5557"/>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58" name="Shape 5558"/>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59" name="Shape 5559"/>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0" name="Shape 5560"/>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1" name="Shape 5561"/>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2" name="Shape 5562"/>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3" name="Shape 5563"/>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4" name="Shape 5564"/>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5" name="Shape 5565"/>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6" name="Shape 5566"/>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7" name="Shape 5567"/>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8" name="Shape 5568"/>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69" name="Shape 5569"/>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0" name="Shape 5570"/>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1" name="Shape 5571"/>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2" name="Shape 5572"/>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3" name="Shape 5573"/>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4" name="Shape 5574"/>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5" name="Shape 5575"/>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6" name="Shape 5576"/>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7" name="Shape 5577"/>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8" name="Shape 5578"/>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79" name="Shape 5579"/>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0" name="Shape 5580"/>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1" name="Shape 5581"/>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2" name="Shape 5582"/>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3" name="Shape 5583"/>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4" name="Shape 5584"/>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5" name="Shape 5585"/>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6" name="Shape 5586"/>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7" name="Shape 5587"/>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8" name="Shape 5588"/>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89" name="Shape 5589"/>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0" name="Shape 5590"/>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1" name="Shape 5591"/>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2" name="Shape 5592"/>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3" name="Shape 5593"/>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4" name="Shape 5594"/>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5" name="Shape 5595"/>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6" name="Shape 5596"/>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7" name="Shape 5597"/>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8" name="Shape 5598"/>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599" name="Shape 5599"/>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0" name="Shape 5600"/>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1" name="Shape 5601"/>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2" name="Shape 5602"/>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3" name="Shape 5603"/>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4" name="Shape 5604"/>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5" name="Shape 5605"/>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6" name="Shape 5606"/>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7" name="Shape 5607"/>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8" name="Shape 5608"/>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09" name="Shape 5609"/>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10" name="Shape 5610"/>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11" name="Shape 5611"/>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12" name="Shape 5612"/>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13" name="Shape 5613"/>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14" name="Shape 5614"/>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5615" name="Shape 5615"/>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5617" name="Shape 5617"/>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5618" name="Shape 5618"/>
          <p:cNvSpPr>
            <a:spLocks noGrp="1"/>
          </p:cNvSpPr>
          <p:nvPr>
            <p:ph type="body" idx="1"/>
          </p:nvPr>
        </p:nvSpPr>
        <p:spPr>
          <a:xfrm>
            <a:off x="912812" y="1905000"/>
            <a:ext cx="8110538" cy="4191000"/>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619" name="Shape 5619"/>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EAEAEA"/>
        </a:solidFill>
        <a:effectLst/>
      </p:bgPr>
    </p:bg>
    <p:spTree>
      <p:nvGrpSpPr>
        <p:cNvPr id="1" name=""/>
        <p:cNvGrpSpPr/>
        <p:nvPr/>
      </p:nvGrpSpPr>
      <p:grpSpPr>
        <a:xfrm>
          <a:off x="0" y="0"/>
          <a:ext cx="0" cy="0"/>
          <a:chOff x="0" y="0"/>
          <a:chExt cx="0" cy="0"/>
        </a:xfrm>
      </p:grpSpPr>
      <p:grpSp>
        <p:nvGrpSpPr>
          <p:cNvPr id="5688" name="Group 5688"/>
          <p:cNvGrpSpPr/>
          <p:nvPr/>
        </p:nvGrpSpPr>
        <p:grpSpPr>
          <a:xfrm>
            <a:off x="0" y="0"/>
            <a:ext cx="9147175" cy="6867525"/>
            <a:chOff x="0" y="0"/>
            <a:chExt cx="9147174" cy="6867525"/>
          </a:xfrm>
        </p:grpSpPr>
        <p:sp>
          <p:nvSpPr>
            <p:cNvPr id="5626" name="Shape 5626"/>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27" name="Shape 5627"/>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28" name="Shape 5628"/>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29" name="Shape 5629"/>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0" name="Shape 5630"/>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1" name="Shape 5631"/>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2" name="Shape 5632"/>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3" name="Shape 5633"/>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4" name="Shape 5634"/>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5" name="Shape 5635"/>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6" name="Shape 5636"/>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7" name="Shape 5637"/>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8" name="Shape 5638"/>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39" name="Shape 5639"/>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0" name="Shape 5640"/>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1" name="Shape 5641"/>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2" name="Shape 5642"/>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3" name="Shape 5643"/>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4" name="Shape 5644"/>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5" name="Shape 5645"/>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6" name="Shape 5646"/>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7" name="Shape 5647"/>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8" name="Shape 5648"/>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49" name="Shape 5649"/>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0" name="Shape 5650"/>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1" name="Shape 5651"/>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2" name="Shape 5652"/>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3" name="Shape 5653"/>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4" name="Shape 5654"/>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5" name="Shape 5655"/>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6" name="Shape 5656"/>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7" name="Shape 5657"/>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8" name="Shape 5658"/>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59" name="Shape 5659"/>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0" name="Shape 5660"/>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1" name="Shape 5661"/>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2" name="Shape 5662"/>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3" name="Shape 5663"/>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4" name="Shape 5664"/>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5" name="Shape 5665"/>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6" name="Shape 5666"/>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7" name="Shape 5667"/>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8" name="Shape 5668"/>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69" name="Shape 5669"/>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0" name="Shape 5670"/>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1" name="Shape 5671"/>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2" name="Shape 5672"/>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3" name="Shape 5673"/>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4" name="Shape 5674"/>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5" name="Shape 5675"/>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6" name="Shape 5676"/>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7" name="Shape 5677"/>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8" name="Shape 5678"/>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79" name="Shape 5679"/>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80" name="Shape 5680"/>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81" name="Shape 5681"/>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82" name="Shape 5682"/>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83" name="Shape 5683"/>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84" name="Shape 5684"/>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85" name="Shape 5685"/>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86" name="Shape 5686"/>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5687" name="Shape 5687"/>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5689" name="Shape 5689"/>
          <p:cNvSpPr>
            <a:spLocks noGrp="1"/>
          </p:cNvSpPr>
          <p:nvPr>
            <p:ph type="title"/>
          </p:nvPr>
        </p:nvSpPr>
        <p:spPr>
          <a:xfrm>
            <a:off x="722312" y="4406900"/>
            <a:ext cx="7772401" cy="1362075"/>
          </a:xfrm>
          <a:prstGeom prst="rect">
            <a:avLst/>
          </a:prstGeom>
        </p:spPr>
        <p:txBody>
          <a:bodyPr anchor="t"/>
          <a:lstStyle>
            <a:lvl1pPr algn="l">
              <a:defRPr sz="4000" b="1" cap="all">
                <a:solidFill>
                  <a:srgbClr val="003366"/>
                </a:solidFill>
                <a:latin typeface="+mn-lt"/>
                <a:ea typeface="+mn-ea"/>
                <a:cs typeface="+mn-cs"/>
                <a:sym typeface="Helvetica"/>
              </a:defRPr>
            </a:lvl1pPr>
          </a:lstStyle>
          <a:p>
            <a:r>
              <a:t>Title Text</a:t>
            </a:r>
          </a:p>
        </p:txBody>
      </p:sp>
      <p:sp>
        <p:nvSpPr>
          <p:cNvPr id="5690" name="Shape 569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atin typeface="+mn-lt"/>
                <a:ea typeface="+mn-ea"/>
                <a:cs typeface="+mn-cs"/>
                <a:sym typeface="Helvetica"/>
              </a:defRPr>
            </a:lvl1pPr>
            <a:lvl2pPr marL="0" indent="457200">
              <a:spcBef>
                <a:spcPts val="400"/>
              </a:spcBef>
              <a:buClrTx/>
              <a:buSzTx/>
              <a:buFontTx/>
              <a:buNone/>
              <a:defRPr sz="2000">
                <a:latin typeface="+mn-lt"/>
                <a:ea typeface="+mn-ea"/>
                <a:cs typeface="+mn-cs"/>
                <a:sym typeface="Helvetica"/>
              </a:defRPr>
            </a:lvl2pPr>
            <a:lvl3pPr marL="0" indent="914400">
              <a:spcBef>
                <a:spcPts val="400"/>
              </a:spcBef>
              <a:buClrTx/>
              <a:buSzTx/>
              <a:buFontTx/>
              <a:buNone/>
              <a:defRPr sz="2000">
                <a:latin typeface="+mn-lt"/>
                <a:ea typeface="+mn-ea"/>
                <a:cs typeface="+mn-cs"/>
                <a:sym typeface="Helvetica"/>
              </a:defRPr>
            </a:lvl3pPr>
            <a:lvl4pPr marL="0" indent="1371600">
              <a:spcBef>
                <a:spcPts val="400"/>
              </a:spcBef>
              <a:buClrTx/>
              <a:buSzTx/>
              <a:buFontTx/>
              <a:buNone/>
              <a:defRPr sz="2000">
                <a:latin typeface="+mn-lt"/>
                <a:ea typeface="+mn-ea"/>
                <a:cs typeface="+mn-cs"/>
                <a:sym typeface="Helvetica"/>
              </a:defRPr>
            </a:lvl4pPr>
            <a:lvl5pPr marL="0" indent="1828800">
              <a:spcBef>
                <a:spcPts val="400"/>
              </a:spcBef>
              <a:buClrTx/>
              <a:buSzTx/>
              <a:buFontTx/>
              <a:buNone/>
              <a:defRPr sz="20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691" name="Shape 5691"/>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EAEAEA"/>
        </a:solidFill>
        <a:effectLst/>
      </p:bgPr>
    </p:bg>
    <p:spTree>
      <p:nvGrpSpPr>
        <p:cNvPr id="1" name=""/>
        <p:cNvGrpSpPr/>
        <p:nvPr/>
      </p:nvGrpSpPr>
      <p:grpSpPr>
        <a:xfrm>
          <a:off x="0" y="0"/>
          <a:ext cx="0" cy="0"/>
          <a:chOff x="0" y="0"/>
          <a:chExt cx="0" cy="0"/>
        </a:xfrm>
      </p:grpSpPr>
      <p:grpSp>
        <p:nvGrpSpPr>
          <p:cNvPr id="5760" name="Group 5760"/>
          <p:cNvGrpSpPr/>
          <p:nvPr/>
        </p:nvGrpSpPr>
        <p:grpSpPr>
          <a:xfrm>
            <a:off x="0" y="0"/>
            <a:ext cx="9147175" cy="6867525"/>
            <a:chOff x="0" y="0"/>
            <a:chExt cx="9147174" cy="6867525"/>
          </a:xfrm>
        </p:grpSpPr>
        <p:sp>
          <p:nvSpPr>
            <p:cNvPr id="5698" name="Shape 5698"/>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699" name="Shape 5699"/>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0" name="Shape 5700"/>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1" name="Shape 5701"/>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2" name="Shape 5702"/>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3" name="Shape 5703"/>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4" name="Shape 5704"/>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5" name="Shape 5705"/>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6" name="Shape 5706"/>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7" name="Shape 5707"/>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8" name="Shape 5708"/>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09" name="Shape 5709"/>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0" name="Shape 5710"/>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1" name="Shape 5711"/>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2" name="Shape 5712"/>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3" name="Shape 5713"/>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4" name="Shape 5714"/>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5" name="Shape 5715"/>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6" name="Shape 5716"/>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7" name="Shape 5717"/>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8" name="Shape 5718"/>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19" name="Shape 5719"/>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0" name="Shape 5720"/>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1" name="Shape 5721"/>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2" name="Shape 5722"/>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3" name="Shape 5723"/>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4" name="Shape 5724"/>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5" name="Shape 5725"/>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6" name="Shape 5726"/>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7" name="Shape 5727"/>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8" name="Shape 5728"/>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29" name="Shape 5729"/>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0" name="Shape 5730"/>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1" name="Shape 5731"/>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2" name="Shape 5732"/>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3" name="Shape 5733"/>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4" name="Shape 5734"/>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5" name="Shape 5735"/>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6" name="Shape 5736"/>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7" name="Shape 5737"/>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8" name="Shape 5738"/>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39" name="Shape 5739"/>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0" name="Shape 5740"/>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1" name="Shape 5741"/>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2" name="Shape 5742"/>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3" name="Shape 5743"/>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4" name="Shape 5744"/>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5" name="Shape 5745"/>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6" name="Shape 5746"/>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7" name="Shape 5747"/>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8" name="Shape 5748"/>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49" name="Shape 5749"/>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50" name="Shape 5750"/>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51" name="Shape 5751"/>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52" name="Shape 5752"/>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53" name="Shape 5753"/>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54" name="Shape 5754"/>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55" name="Shape 5755"/>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56" name="Shape 5756"/>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57" name="Shape 5757"/>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58" name="Shape 5758"/>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5759" name="Shape 5759"/>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5761" name="Shape 5761"/>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5762" name="Shape 5762"/>
          <p:cNvSpPr>
            <a:spLocks noGrp="1"/>
          </p:cNvSpPr>
          <p:nvPr>
            <p:ph type="body" sz="half" idx="1"/>
          </p:nvPr>
        </p:nvSpPr>
        <p:spPr>
          <a:xfrm>
            <a:off x="912812" y="1905000"/>
            <a:ext cx="3978276" cy="4191000"/>
          </a:xfrm>
          <a:prstGeom prst="rect">
            <a:avLst/>
          </a:prstGeom>
        </p:spPr>
        <p:txBody>
          <a:bodyPr/>
          <a:lstStyle>
            <a:lvl1pPr>
              <a:spcBef>
                <a:spcPts val="600"/>
              </a:spcBef>
              <a:buClr>
                <a:srgbClr val="9A0000"/>
              </a:buClr>
              <a:buSzPct val="75000"/>
              <a:buFont typeface="Wingdings"/>
              <a:buChar char="■"/>
              <a:defRPr sz="2800">
                <a:latin typeface="+mn-lt"/>
                <a:ea typeface="+mn-ea"/>
                <a:cs typeface="+mn-cs"/>
                <a:sym typeface="Helvetica"/>
              </a:defRPr>
            </a:lvl1pPr>
            <a:lvl2pPr marL="790575" indent="-333375">
              <a:spcBef>
                <a:spcPts val="600"/>
              </a:spcBef>
              <a:buClr>
                <a:srgbClr val="9A0000"/>
              </a:buClr>
              <a:buSzPct val="70000"/>
              <a:buFont typeface="Wingdings"/>
              <a:buChar char="■"/>
              <a:defRPr sz="2800">
                <a:latin typeface="+mn-lt"/>
                <a:ea typeface="+mn-ea"/>
                <a:cs typeface="+mn-cs"/>
                <a:sym typeface="Helvetica"/>
              </a:defRPr>
            </a:lvl2pPr>
            <a:lvl3pPr marL="1234439" indent="-320039">
              <a:spcBef>
                <a:spcPts val="600"/>
              </a:spcBef>
              <a:buClr>
                <a:srgbClr val="9A0000"/>
              </a:buClr>
              <a:buFont typeface="Wingdings"/>
              <a:defRPr sz="2800">
                <a:latin typeface="+mn-lt"/>
                <a:ea typeface="+mn-ea"/>
                <a:cs typeface="+mn-cs"/>
                <a:sym typeface="Helvetica"/>
              </a:defRPr>
            </a:lvl3pPr>
            <a:lvl4pPr marL="1727200" indent="-355600">
              <a:spcBef>
                <a:spcPts val="600"/>
              </a:spcBef>
              <a:buClr>
                <a:srgbClr val="9A0000"/>
              </a:buClr>
              <a:buFont typeface="Wingdings"/>
              <a:buChar char="•"/>
              <a:defRPr sz="2800">
                <a:latin typeface="+mn-lt"/>
                <a:ea typeface="+mn-ea"/>
                <a:cs typeface="+mn-cs"/>
                <a:sym typeface="Helvetica"/>
              </a:defRPr>
            </a:lvl4pPr>
            <a:lvl5pPr marL="2184400" indent="-355600">
              <a:spcBef>
                <a:spcPts val="600"/>
              </a:spcBef>
              <a:buClr>
                <a:srgbClr val="9A0000"/>
              </a:buClr>
              <a:buSzPct val="85000"/>
              <a:buFont typeface="Wingdings"/>
              <a:defRPr sz="2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763" name="Shape 5763"/>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EAEAEA"/>
        </a:solidFill>
        <a:effectLst/>
      </p:bgPr>
    </p:bg>
    <p:spTree>
      <p:nvGrpSpPr>
        <p:cNvPr id="1" name=""/>
        <p:cNvGrpSpPr/>
        <p:nvPr/>
      </p:nvGrpSpPr>
      <p:grpSpPr>
        <a:xfrm>
          <a:off x="0" y="0"/>
          <a:ext cx="0" cy="0"/>
          <a:chOff x="0" y="0"/>
          <a:chExt cx="0" cy="0"/>
        </a:xfrm>
      </p:grpSpPr>
      <p:grpSp>
        <p:nvGrpSpPr>
          <p:cNvPr id="5832" name="Group 5832"/>
          <p:cNvGrpSpPr/>
          <p:nvPr/>
        </p:nvGrpSpPr>
        <p:grpSpPr>
          <a:xfrm>
            <a:off x="0" y="0"/>
            <a:ext cx="9147175" cy="6867525"/>
            <a:chOff x="0" y="0"/>
            <a:chExt cx="9147174" cy="6867525"/>
          </a:xfrm>
        </p:grpSpPr>
        <p:sp>
          <p:nvSpPr>
            <p:cNvPr id="5770" name="Shape 5770"/>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71" name="Shape 5771"/>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72" name="Shape 5772"/>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73" name="Shape 5773"/>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74" name="Shape 5774"/>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75" name="Shape 5775"/>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76" name="Shape 5776"/>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77" name="Shape 5777"/>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78" name="Shape 5778"/>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79" name="Shape 5779"/>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0" name="Shape 5780"/>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1" name="Shape 5781"/>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2" name="Shape 5782"/>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3" name="Shape 5783"/>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4" name="Shape 5784"/>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5" name="Shape 5785"/>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6" name="Shape 5786"/>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7" name="Shape 5787"/>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8" name="Shape 5788"/>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89" name="Shape 5789"/>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0" name="Shape 5790"/>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1" name="Shape 5791"/>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2" name="Shape 5792"/>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3" name="Shape 5793"/>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4" name="Shape 5794"/>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5" name="Shape 5795"/>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6" name="Shape 5796"/>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7" name="Shape 5797"/>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8" name="Shape 5798"/>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799" name="Shape 5799"/>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0" name="Shape 5800"/>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1" name="Shape 5801"/>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2" name="Shape 5802"/>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3" name="Shape 5803"/>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4" name="Shape 5804"/>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5" name="Shape 5805"/>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6" name="Shape 5806"/>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7" name="Shape 5807"/>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8" name="Shape 5808"/>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09" name="Shape 5809"/>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0" name="Shape 5810"/>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1" name="Shape 5811"/>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2" name="Shape 5812"/>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3" name="Shape 5813"/>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4" name="Shape 5814"/>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5" name="Shape 5815"/>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6" name="Shape 5816"/>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7" name="Shape 5817"/>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8" name="Shape 5818"/>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19" name="Shape 5819"/>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0" name="Shape 5820"/>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1" name="Shape 5821"/>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2" name="Shape 5822"/>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3" name="Shape 5823"/>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4" name="Shape 5824"/>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5" name="Shape 5825"/>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6" name="Shape 5826"/>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7" name="Shape 5827"/>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8" name="Shape 5828"/>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29" name="Shape 5829"/>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30" name="Shape 5830"/>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5831" name="Shape 5831"/>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5833" name="Shape 5833"/>
          <p:cNvSpPr>
            <a:spLocks noGrp="1"/>
          </p:cNvSpPr>
          <p:nvPr>
            <p:ph type="title"/>
          </p:nvPr>
        </p:nvSpPr>
        <p:spPr>
          <a:xfrm>
            <a:off x="457200" y="274638"/>
            <a:ext cx="8229600" cy="1143001"/>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5834" name="Shape 5834"/>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atin typeface="+mn-lt"/>
                <a:ea typeface="+mn-ea"/>
                <a:cs typeface="+mn-cs"/>
                <a:sym typeface="Helvetica"/>
              </a:defRPr>
            </a:lvl1pPr>
            <a:lvl2pPr marL="0" indent="457200">
              <a:spcBef>
                <a:spcPts val="500"/>
              </a:spcBef>
              <a:buClrTx/>
              <a:buSzTx/>
              <a:buFontTx/>
              <a:buNone/>
              <a:defRPr sz="2400" b="1">
                <a:latin typeface="+mn-lt"/>
                <a:ea typeface="+mn-ea"/>
                <a:cs typeface="+mn-cs"/>
                <a:sym typeface="Helvetica"/>
              </a:defRPr>
            </a:lvl2pPr>
            <a:lvl3pPr marL="0" indent="914400">
              <a:spcBef>
                <a:spcPts val="500"/>
              </a:spcBef>
              <a:buClrTx/>
              <a:buSzTx/>
              <a:buFontTx/>
              <a:buNone/>
              <a:defRPr sz="2400" b="1">
                <a:latin typeface="+mn-lt"/>
                <a:ea typeface="+mn-ea"/>
                <a:cs typeface="+mn-cs"/>
                <a:sym typeface="Helvetica"/>
              </a:defRPr>
            </a:lvl3pPr>
            <a:lvl4pPr marL="0" indent="1371600">
              <a:spcBef>
                <a:spcPts val="500"/>
              </a:spcBef>
              <a:buClrTx/>
              <a:buSzTx/>
              <a:buFontTx/>
              <a:buNone/>
              <a:defRPr sz="2400" b="1">
                <a:latin typeface="+mn-lt"/>
                <a:ea typeface="+mn-ea"/>
                <a:cs typeface="+mn-cs"/>
                <a:sym typeface="Helvetica"/>
              </a:defRPr>
            </a:lvl4pPr>
            <a:lvl5pPr marL="0" indent="1828800">
              <a:spcBef>
                <a:spcPts val="500"/>
              </a:spcBef>
              <a:buClrTx/>
              <a:buSzTx/>
              <a:buFontTx/>
              <a:buNone/>
              <a:defRPr sz="24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835" name="Shape 5835"/>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latin typeface="+mn-lt"/>
                <a:ea typeface="+mn-ea"/>
                <a:cs typeface="+mn-cs"/>
                <a:sym typeface="Helvetica"/>
              </a:defRPr>
            </a:pPr>
            <a:endParaRPr/>
          </a:p>
        </p:txBody>
      </p:sp>
      <p:sp>
        <p:nvSpPr>
          <p:cNvPr id="5836" name="Shape 5836"/>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EAEAEA"/>
        </a:solidFill>
        <a:effectLst/>
      </p:bgPr>
    </p:bg>
    <p:spTree>
      <p:nvGrpSpPr>
        <p:cNvPr id="1" name=""/>
        <p:cNvGrpSpPr/>
        <p:nvPr/>
      </p:nvGrpSpPr>
      <p:grpSpPr>
        <a:xfrm>
          <a:off x="0" y="0"/>
          <a:ext cx="0" cy="0"/>
          <a:chOff x="0" y="0"/>
          <a:chExt cx="0" cy="0"/>
        </a:xfrm>
      </p:grpSpPr>
      <p:grpSp>
        <p:nvGrpSpPr>
          <p:cNvPr id="5905" name="Group 5905"/>
          <p:cNvGrpSpPr/>
          <p:nvPr/>
        </p:nvGrpSpPr>
        <p:grpSpPr>
          <a:xfrm>
            <a:off x="0" y="0"/>
            <a:ext cx="9147175" cy="6867525"/>
            <a:chOff x="0" y="0"/>
            <a:chExt cx="9147174" cy="6867525"/>
          </a:xfrm>
        </p:grpSpPr>
        <p:sp>
          <p:nvSpPr>
            <p:cNvPr id="5843" name="Shape 5843"/>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44" name="Shape 5844"/>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45" name="Shape 5845"/>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46" name="Shape 5846"/>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47" name="Shape 5847"/>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48" name="Shape 5848"/>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49" name="Shape 5849"/>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0" name="Shape 5850"/>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1" name="Shape 5851"/>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2" name="Shape 5852"/>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3" name="Shape 5853"/>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4" name="Shape 5854"/>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5" name="Shape 5855"/>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6" name="Shape 5856"/>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7" name="Shape 5857"/>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8" name="Shape 5858"/>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59" name="Shape 5859"/>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0" name="Shape 5860"/>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1" name="Shape 5861"/>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2" name="Shape 5862"/>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3" name="Shape 5863"/>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4" name="Shape 5864"/>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5" name="Shape 5865"/>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6" name="Shape 5866"/>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7" name="Shape 5867"/>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8" name="Shape 5868"/>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69" name="Shape 5869"/>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0" name="Shape 5870"/>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1" name="Shape 5871"/>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2" name="Shape 5872"/>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3" name="Shape 5873"/>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4" name="Shape 5874"/>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5" name="Shape 5875"/>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6" name="Shape 5876"/>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7" name="Shape 5877"/>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8" name="Shape 5878"/>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79" name="Shape 5879"/>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0" name="Shape 5880"/>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1" name="Shape 5881"/>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2" name="Shape 5882"/>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3" name="Shape 5883"/>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4" name="Shape 5884"/>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5" name="Shape 5885"/>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6" name="Shape 5886"/>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7" name="Shape 5887"/>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8" name="Shape 5888"/>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89" name="Shape 5889"/>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0" name="Shape 5890"/>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1" name="Shape 5891"/>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2" name="Shape 5892"/>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3" name="Shape 5893"/>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4" name="Shape 5894"/>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5" name="Shape 5895"/>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6" name="Shape 5896"/>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7" name="Shape 5897"/>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8" name="Shape 5898"/>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899" name="Shape 5899"/>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00" name="Shape 5900"/>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01" name="Shape 5901"/>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02" name="Shape 5902"/>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03" name="Shape 5903"/>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5904" name="Shape 5904"/>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5906" name="Shape 5906"/>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5907" name="Shape 5907"/>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EAEAEA"/>
        </a:solidFill>
        <a:effectLst/>
      </p:bgPr>
    </p:bg>
    <p:spTree>
      <p:nvGrpSpPr>
        <p:cNvPr id="1" name=""/>
        <p:cNvGrpSpPr/>
        <p:nvPr/>
      </p:nvGrpSpPr>
      <p:grpSpPr>
        <a:xfrm>
          <a:off x="0" y="0"/>
          <a:ext cx="0" cy="0"/>
          <a:chOff x="0" y="0"/>
          <a:chExt cx="0" cy="0"/>
        </a:xfrm>
      </p:grpSpPr>
      <p:grpSp>
        <p:nvGrpSpPr>
          <p:cNvPr id="5976" name="Group 5976"/>
          <p:cNvGrpSpPr/>
          <p:nvPr/>
        </p:nvGrpSpPr>
        <p:grpSpPr>
          <a:xfrm>
            <a:off x="0" y="0"/>
            <a:ext cx="9147175" cy="6867525"/>
            <a:chOff x="0" y="0"/>
            <a:chExt cx="9147174" cy="6867525"/>
          </a:xfrm>
        </p:grpSpPr>
        <p:sp>
          <p:nvSpPr>
            <p:cNvPr id="5914" name="Shape 5914"/>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15" name="Shape 5915"/>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16" name="Shape 5916"/>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17" name="Shape 5917"/>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18" name="Shape 5918"/>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19" name="Shape 5919"/>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0" name="Shape 5920"/>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1" name="Shape 5921"/>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2" name="Shape 5922"/>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3" name="Shape 5923"/>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4" name="Shape 5924"/>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5" name="Shape 5925"/>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6" name="Shape 5926"/>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7" name="Shape 5927"/>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8" name="Shape 5928"/>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29" name="Shape 5929"/>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0" name="Shape 5930"/>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1" name="Shape 5931"/>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2" name="Shape 5932"/>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3" name="Shape 5933"/>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4" name="Shape 5934"/>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5" name="Shape 5935"/>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6" name="Shape 5936"/>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7" name="Shape 5937"/>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8" name="Shape 5938"/>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39" name="Shape 5939"/>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0" name="Shape 5940"/>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1" name="Shape 5941"/>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2" name="Shape 5942"/>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3" name="Shape 5943"/>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4" name="Shape 5944"/>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5" name="Shape 5945"/>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6" name="Shape 5946"/>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7" name="Shape 5947"/>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8" name="Shape 5948"/>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49" name="Shape 5949"/>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0" name="Shape 5950"/>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1" name="Shape 5951"/>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2" name="Shape 5952"/>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3" name="Shape 5953"/>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4" name="Shape 5954"/>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5" name="Shape 5955"/>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6" name="Shape 5956"/>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7" name="Shape 5957"/>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8" name="Shape 5958"/>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59" name="Shape 5959"/>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0" name="Shape 5960"/>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1" name="Shape 5961"/>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2" name="Shape 5962"/>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3" name="Shape 5963"/>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4" name="Shape 5964"/>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5" name="Shape 5965"/>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6" name="Shape 5966"/>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7" name="Shape 5967"/>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8" name="Shape 5968"/>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69" name="Shape 5969"/>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70" name="Shape 5970"/>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71" name="Shape 5971"/>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72" name="Shape 5972"/>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73" name="Shape 5973"/>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74" name="Shape 5974"/>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5975" name="Shape 5975"/>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5977" name="Shape 5977"/>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EAEAEA"/>
        </a:solidFill>
        <a:effectLst/>
      </p:bgPr>
    </p:bg>
    <p:spTree>
      <p:nvGrpSpPr>
        <p:cNvPr id="1" name=""/>
        <p:cNvGrpSpPr/>
        <p:nvPr/>
      </p:nvGrpSpPr>
      <p:grpSpPr>
        <a:xfrm>
          <a:off x="0" y="0"/>
          <a:ext cx="0" cy="0"/>
          <a:chOff x="0" y="0"/>
          <a:chExt cx="0" cy="0"/>
        </a:xfrm>
      </p:grpSpPr>
      <p:grpSp>
        <p:nvGrpSpPr>
          <p:cNvPr id="6046" name="Group 6046"/>
          <p:cNvGrpSpPr/>
          <p:nvPr/>
        </p:nvGrpSpPr>
        <p:grpSpPr>
          <a:xfrm>
            <a:off x="0" y="0"/>
            <a:ext cx="9147175" cy="6867525"/>
            <a:chOff x="0" y="0"/>
            <a:chExt cx="9147174" cy="6867525"/>
          </a:xfrm>
        </p:grpSpPr>
        <p:sp>
          <p:nvSpPr>
            <p:cNvPr id="5984" name="Shape 5984"/>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85" name="Shape 5985"/>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86" name="Shape 5986"/>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87" name="Shape 5987"/>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88" name="Shape 5988"/>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89" name="Shape 5989"/>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0" name="Shape 5990"/>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1" name="Shape 5991"/>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2" name="Shape 5992"/>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3" name="Shape 5993"/>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4" name="Shape 5994"/>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5" name="Shape 5995"/>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6" name="Shape 5996"/>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7" name="Shape 5997"/>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8" name="Shape 5998"/>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5999" name="Shape 5999"/>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0" name="Shape 6000"/>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1" name="Shape 6001"/>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2" name="Shape 6002"/>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3" name="Shape 6003"/>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4" name="Shape 6004"/>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5" name="Shape 6005"/>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6" name="Shape 6006"/>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7" name="Shape 6007"/>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8" name="Shape 6008"/>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09" name="Shape 6009"/>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0" name="Shape 6010"/>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1" name="Shape 6011"/>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2" name="Shape 6012"/>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3" name="Shape 6013"/>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4" name="Shape 6014"/>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5" name="Shape 6015"/>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6" name="Shape 6016"/>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7" name="Shape 6017"/>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8" name="Shape 6018"/>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19" name="Shape 6019"/>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0" name="Shape 6020"/>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1" name="Shape 6021"/>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2" name="Shape 6022"/>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3" name="Shape 6023"/>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4" name="Shape 6024"/>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5" name="Shape 6025"/>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6" name="Shape 6026"/>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7" name="Shape 6027"/>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8" name="Shape 6028"/>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29" name="Shape 6029"/>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0" name="Shape 6030"/>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1" name="Shape 6031"/>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2" name="Shape 6032"/>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3" name="Shape 6033"/>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4" name="Shape 6034"/>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5" name="Shape 6035"/>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6" name="Shape 6036"/>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7" name="Shape 6037"/>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8" name="Shape 6038"/>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39" name="Shape 6039"/>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40" name="Shape 6040"/>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41" name="Shape 6041"/>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42" name="Shape 6042"/>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43" name="Shape 6043"/>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44" name="Shape 6044"/>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045" name="Shape 6045"/>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047" name="Shape 6047"/>
          <p:cNvSpPr>
            <a:spLocks noGrp="1"/>
          </p:cNvSpPr>
          <p:nvPr>
            <p:ph type="title"/>
          </p:nvPr>
        </p:nvSpPr>
        <p:spPr>
          <a:xfrm>
            <a:off x="457200" y="273050"/>
            <a:ext cx="3008314" cy="1162050"/>
          </a:xfrm>
          <a:prstGeom prst="rect">
            <a:avLst/>
          </a:prstGeom>
        </p:spPr>
        <p:txBody>
          <a:bodyPr anchor="b"/>
          <a:lstStyle>
            <a:lvl1pPr algn="l">
              <a:defRPr sz="2000" b="1">
                <a:solidFill>
                  <a:srgbClr val="003366"/>
                </a:solidFill>
                <a:latin typeface="+mn-lt"/>
                <a:ea typeface="+mn-ea"/>
                <a:cs typeface="+mn-cs"/>
                <a:sym typeface="Helvetica"/>
              </a:defRPr>
            </a:lvl1pPr>
          </a:lstStyle>
          <a:p>
            <a:r>
              <a:t>Title Text</a:t>
            </a:r>
          </a:p>
        </p:txBody>
      </p:sp>
      <p:sp>
        <p:nvSpPr>
          <p:cNvPr id="6048" name="Shape 6048"/>
          <p:cNvSpPr>
            <a:spLocks noGrp="1"/>
          </p:cNvSpPr>
          <p:nvPr>
            <p:ph type="body" idx="1"/>
          </p:nvPr>
        </p:nvSpPr>
        <p:spPr>
          <a:xfrm>
            <a:off x="3575050" y="273050"/>
            <a:ext cx="5111750" cy="5853113"/>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049" name="Shape 6049"/>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latin typeface="+mn-lt"/>
                <a:ea typeface="+mn-ea"/>
                <a:cs typeface="+mn-cs"/>
                <a:sym typeface="Helvetica"/>
              </a:defRPr>
            </a:pPr>
            <a:endParaRPr/>
          </a:p>
        </p:txBody>
      </p:sp>
      <p:sp>
        <p:nvSpPr>
          <p:cNvPr id="6050" name="Shape 6050"/>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EAEAEA"/>
        </a:solidFill>
        <a:effectLst/>
      </p:bgPr>
    </p:bg>
    <p:spTree>
      <p:nvGrpSpPr>
        <p:cNvPr id="1" name=""/>
        <p:cNvGrpSpPr/>
        <p:nvPr/>
      </p:nvGrpSpPr>
      <p:grpSpPr>
        <a:xfrm>
          <a:off x="0" y="0"/>
          <a:ext cx="0" cy="0"/>
          <a:chOff x="0" y="0"/>
          <a:chExt cx="0" cy="0"/>
        </a:xfrm>
      </p:grpSpPr>
      <p:grpSp>
        <p:nvGrpSpPr>
          <p:cNvPr id="6119" name="Group 6119"/>
          <p:cNvGrpSpPr/>
          <p:nvPr/>
        </p:nvGrpSpPr>
        <p:grpSpPr>
          <a:xfrm>
            <a:off x="0" y="0"/>
            <a:ext cx="9147175" cy="6867525"/>
            <a:chOff x="0" y="0"/>
            <a:chExt cx="9147174" cy="6867525"/>
          </a:xfrm>
        </p:grpSpPr>
        <p:sp>
          <p:nvSpPr>
            <p:cNvPr id="6057" name="Shape 6057"/>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58" name="Shape 6058"/>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59" name="Shape 6059"/>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0" name="Shape 6060"/>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1" name="Shape 6061"/>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2" name="Shape 6062"/>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3" name="Shape 6063"/>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4" name="Shape 6064"/>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5" name="Shape 6065"/>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6" name="Shape 6066"/>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7" name="Shape 6067"/>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8" name="Shape 6068"/>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69" name="Shape 6069"/>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0" name="Shape 6070"/>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1" name="Shape 6071"/>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2" name="Shape 6072"/>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3" name="Shape 6073"/>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4" name="Shape 6074"/>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5" name="Shape 6075"/>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6" name="Shape 6076"/>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7" name="Shape 6077"/>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8" name="Shape 6078"/>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79" name="Shape 6079"/>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0" name="Shape 6080"/>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1" name="Shape 6081"/>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2" name="Shape 6082"/>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3" name="Shape 6083"/>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4" name="Shape 6084"/>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5" name="Shape 6085"/>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6" name="Shape 6086"/>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7" name="Shape 6087"/>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8" name="Shape 6088"/>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89" name="Shape 6089"/>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0" name="Shape 6090"/>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1" name="Shape 6091"/>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2" name="Shape 6092"/>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3" name="Shape 6093"/>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4" name="Shape 6094"/>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5" name="Shape 6095"/>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6" name="Shape 6096"/>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7" name="Shape 6097"/>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8" name="Shape 6098"/>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099" name="Shape 6099"/>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0" name="Shape 6100"/>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1" name="Shape 6101"/>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2" name="Shape 6102"/>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3" name="Shape 6103"/>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4" name="Shape 6104"/>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5" name="Shape 6105"/>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6" name="Shape 6106"/>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7" name="Shape 6107"/>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8" name="Shape 6108"/>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09" name="Shape 6109"/>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10" name="Shape 6110"/>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11" name="Shape 6111"/>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12" name="Shape 6112"/>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13" name="Shape 6113"/>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14" name="Shape 6114"/>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15" name="Shape 6115"/>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16" name="Shape 6116"/>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17" name="Shape 6117"/>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118" name="Shape 6118"/>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120" name="Shape 6120"/>
          <p:cNvSpPr>
            <a:spLocks noGrp="1"/>
          </p:cNvSpPr>
          <p:nvPr>
            <p:ph type="title"/>
          </p:nvPr>
        </p:nvSpPr>
        <p:spPr>
          <a:xfrm>
            <a:off x="1792288" y="4800600"/>
            <a:ext cx="5486401" cy="566738"/>
          </a:xfrm>
          <a:prstGeom prst="rect">
            <a:avLst/>
          </a:prstGeom>
        </p:spPr>
        <p:txBody>
          <a:bodyPr anchor="b"/>
          <a:lstStyle>
            <a:lvl1pPr algn="l">
              <a:defRPr sz="2000" b="1">
                <a:solidFill>
                  <a:srgbClr val="003366"/>
                </a:solidFill>
                <a:latin typeface="+mn-lt"/>
                <a:ea typeface="+mn-ea"/>
                <a:cs typeface="+mn-cs"/>
                <a:sym typeface="Helvetica"/>
              </a:defRPr>
            </a:lvl1pPr>
          </a:lstStyle>
          <a:p>
            <a:r>
              <a:t>Title Text</a:t>
            </a:r>
          </a:p>
        </p:txBody>
      </p:sp>
      <p:sp>
        <p:nvSpPr>
          <p:cNvPr id="6121" name="Shape 6121"/>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6122" name="Shape 6122"/>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atin typeface="+mn-lt"/>
                <a:ea typeface="+mn-ea"/>
                <a:cs typeface="+mn-cs"/>
                <a:sym typeface="Helvetica"/>
              </a:defRPr>
            </a:lvl1pPr>
            <a:lvl2pPr marL="0" indent="457200">
              <a:spcBef>
                <a:spcPts val="300"/>
              </a:spcBef>
              <a:buClrTx/>
              <a:buSzTx/>
              <a:buFontTx/>
              <a:buNone/>
              <a:defRPr sz="1400">
                <a:latin typeface="+mn-lt"/>
                <a:ea typeface="+mn-ea"/>
                <a:cs typeface="+mn-cs"/>
                <a:sym typeface="Helvetica"/>
              </a:defRPr>
            </a:lvl2pPr>
            <a:lvl3pPr marL="0" indent="914400">
              <a:spcBef>
                <a:spcPts val="300"/>
              </a:spcBef>
              <a:buClrTx/>
              <a:buSzTx/>
              <a:buFontTx/>
              <a:buNone/>
              <a:defRPr sz="1400">
                <a:latin typeface="+mn-lt"/>
                <a:ea typeface="+mn-ea"/>
                <a:cs typeface="+mn-cs"/>
                <a:sym typeface="Helvetica"/>
              </a:defRPr>
            </a:lvl3pPr>
            <a:lvl4pPr marL="0" indent="1371600">
              <a:spcBef>
                <a:spcPts val="300"/>
              </a:spcBef>
              <a:buClrTx/>
              <a:buSzTx/>
              <a:buFontTx/>
              <a:buNone/>
              <a:defRPr sz="1400">
                <a:latin typeface="+mn-lt"/>
                <a:ea typeface="+mn-ea"/>
                <a:cs typeface="+mn-cs"/>
                <a:sym typeface="Helvetica"/>
              </a:defRPr>
            </a:lvl4pPr>
            <a:lvl5pPr marL="0" indent="1828800">
              <a:spcBef>
                <a:spcPts val="300"/>
              </a:spcBef>
              <a:buClrTx/>
              <a:buSzTx/>
              <a:buFontTx/>
              <a:buNone/>
              <a:defRPr sz="14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123" name="Shape 6123"/>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9" name="Shape 329"/>
          <p:cNvSpPr>
            <a:spLocks noGrp="1"/>
          </p:cNvSpPr>
          <p:nvPr>
            <p:ph type="title"/>
          </p:nvPr>
        </p:nvSpPr>
        <p:spPr>
          <a:xfrm>
            <a:off x="685800" y="609600"/>
            <a:ext cx="7772400" cy="1143000"/>
          </a:xfrm>
          <a:prstGeom prst="rect">
            <a:avLst/>
          </a:prstGeom>
          <a:effectLst>
            <a:outerShdw dist="35921"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330" name="Shape 330"/>
          <p:cNvSpPr>
            <a:spLocks noGrp="1"/>
          </p:cNvSpPr>
          <p:nvPr>
            <p:ph type="body" idx="1"/>
          </p:nvPr>
        </p:nvSpPr>
        <p:spPr>
          <a:xfrm>
            <a:off x="685800" y="1981200"/>
            <a:ext cx="7772400" cy="4114800"/>
          </a:xfrm>
          <a:prstGeom prst="rect">
            <a:avLst/>
          </a:prstGeom>
          <a:effectLst>
            <a:outerShdw dist="35921" dir="2700000" rotWithShape="0">
              <a:schemeClr val="accent2">
                <a:lumOff val="16666"/>
              </a:schemeClr>
            </a:outerShdw>
          </a:effectLst>
        </p:spPr>
        <p:txBody>
          <a:bodyPr/>
          <a:lstStyle>
            <a:lvl1pPr>
              <a:buClrTx/>
              <a:buSzPct val="100000"/>
              <a:buFont typeface="Times"/>
              <a:defRPr>
                <a:solidFill>
                  <a:srgbClr val="FFFF66"/>
                </a:solidFill>
                <a:latin typeface="Trebuchet MS"/>
                <a:ea typeface="Trebuchet MS"/>
                <a:cs typeface="Trebuchet MS"/>
                <a:sym typeface="Trebuchet MS"/>
              </a:defRPr>
            </a:lvl1pPr>
            <a:lvl2pPr>
              <a:buClrTx/>
              <a:buFont typeface="Times"/>
              <a:buChar char="•"/>
              <a:defRPr>
                <a:solidFill>
                  <a:srgbClr val="FFFF66"/>
                </a:solidFill>
                <a:latin typeface="Trebuchet MS"/>
                <a:ea typeface="Trebuchet MS"/>
                <a:cs typeface="Trebuchet MS"/>
                <a:sym typeface="Trebuchet MS"/>
              </a:defRPr>
            </a:lvl2pPr>
            <a:lvl3pPr>
              <a:buClrTx/>
              <a:buFont typeface="Times"/>
              <a:defRPr>
                <a:solidFill>
                  <a:srgbClr val="FFFF66"/>
                </a:solidFill>
                <a:latin typeface="Trebuchet MS"/>
                <a:ea typeface="Trebuchet MS"/>
                <a:cs typeface="Trebuchet MS"/>
                <a:sym typeface="Trebuchet MS"/>
              </a:defRPr>
            </a:lvl3pPr>
            <a:lvl4pPr>
              <a:buClrTx/>
              <a:buFont typeface="Times"/>
              <a:buChar char="•"/>
              <a:defRPr>
                <a:solidFill>
                  <a:srgbClr val="FFFF66"/>
                </a:solidFill>
                <a:latin typeface="Trebuchet MS"/>
                <a:ea typeface="Trebuchet MS"/>
                <a:cs typeface="Trebuchet MS"/>
                <a:sym typeface="Trebuchet MS"/>
              </a:defRPr>
            </a:lvl4pPr>
            <a:lvl5pPr>
              <a:buClrTx/>
              <a:buFont typeface="Times"/>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31" name="Shape 331"/>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EAEAEA"/>
        </a:solidFill>
        <a:effectLst/>
      </p:bgPr>
    </p:bg>
    <p:spTree>
      <p:nvGrpSpPr>
        <p:cNvPr id="1" name=""/>
        <p:cNvGrpSpPr/>
        <p:nvPr/>
      </p:nvGrpSpPr>
      <p:grpSpPr>
        <a:xfrm>
          <a:off x="0" y="0"/>
          <a:ext cx="0" cy="0"/>
          <a:chOff x="0" y="0"/>
          <a:chExt cx="0" cy="0"/>
        </a:xfrm>
      </p:grpSpPr>
      <p:grpSp>
        <p:nvGrpSpPr>
          <p:cNvPr id="6192" name="Group 6192"/>
          <p:cNvGrpSpPr/>
          <p:nvPr/>
        </p:nvGrpSpPr>
        <p:grpSpPr>
          <a:xfrm>
            <a:off x="0" y="0"/>
            <a:ext cx="9147175" cy="6867525"/>
            <a:chOff x="0" y="0"/>
            <a:chExt cx="9147174" cy="6867525"/>
          </a:xfrm>
        </p:grpSpPr>
        <p:sp>
          <p:nvSpPr>
            <p:cNvPr id="6130" name="Shape 6130"/>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31" name="Shape 6131"/>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32" name="Shape 6132"/>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33" name="Shape 6133"/>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34" name="Shape 6134"/>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35" name="Shape 6135"/>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36" name="Shape 6136"/>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37" name="Shape 6137"/>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38" name="Shape 6138"/>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39" name="Shape 6139"/>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0" name="Shape 6140"/>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1" name="Shape 6141"/>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2" name="Shape 6142"/>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3" name="Shape 6143"/>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4" name="Shape 6144"/>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5" name="Shape 6145"/>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6" name="Shape 6146"/>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7" name="Shape 6147"/>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8" name="Shape 6148"/>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49" name="Shape 6149"/>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0" name="Shape 6150"/>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1" name="Shape 6151"/>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2" name="Shape 6152"/>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3" name="Shape 6153"/>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4" name="Shape 6154"/>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5" name="Shape 6155"/>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6" name="Shape 6156"/>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7" name="Shape 6157"/>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8" name="Shape 6158"/>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59" name="Shape 6159"/>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0" name="Shape 6160"/>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1" name="Shape 6161"/>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2" name="Shape 6162"/>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3" name="Shape 6163"/>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4" name="Shape 6164"/>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5" name="Shape 6165"/>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6" name="Shape 6166"/>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7" name="Shape 6167"/>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8" name="Shape 6168"/>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69" name="Shape 6169"/>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0" name="Shape 6170"/>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1" name="Shape 6171"/>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2" name="Shape 6172"/>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3" name="Shape 6173"/>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4" name="Shape 6174"/>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5" name="Shape 6175"/>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6" name="Shape 6176"/>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7" name="Shape 6177"/>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8" name="Shape 6178"/>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79" name="Shape 6179"/>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0" name="Shape 6180"/>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1" name="Shape 6181"/>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2" name="Shape 6182"/>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3" name="Shape 6183"/>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4" name="Shape 6184"/>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5" name="Shape 6185"/>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6" name="Shape 6186"/>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7" name="Shape 6187"/>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8" name="Shape 6188"/>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89" name="Shape 6189"/>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190" name="Shape 6190"/>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191" name="Shape 6191"/>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193" name="Shape 6193"/>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6194" name="Shape 6194"/>
          <p:cNvSpPr>
            <a:spLocks noGrp="1"/>
          </p:cNvSpPr>
          <p:nvPr>
            <p:ph type="body" idx="1"/>
          </p:nvPr>
        </p:nvSpPr>
        <p:spPr>
          <a:xfrm>
            <a:off x="912812" y="1905000"/>
            <a:ext cx="8110538" cy="4191000"/>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195" name="Shape 6195"/>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EAEAEA"/>
        </a:solidFill>
        <a:effectLst/>
      </p:bgPr>
    </p:bg>
    <p:spTree>
      <p:nvGrpSpPr>
        <p:cNvPr id="1" name=""/>
        <p:cNvGrpSpPr/>
        <p:nvPr/>
      </p:nvGrpSpPr>
      <p:grpSpPr>
        <a:xfrm>
          <a:off x="0" y="0"/>
          <a:ext cx="0" cy="0"/>
          <a:chOff x="0" y="0"/>
          <a:chExt cx="0" cy="0"/>
        </a:xfrm>
      </p:grpSpPr>
      <p:grpSp>
        <p:nvGrpSpPr>
          <p:cNvPr id="6264" name="Group 6264"/>
          <p:cNvGrpSpPr/>
          <p:nvPr/>
        </p:nvGrpSpPr>
        <p:grpSpPr>
          <a:xfrm>
            <a:off x="0" y="0"/>
            <a:ext cx="9147175" cy="6867525"/>
            <a:chOff x="0" y="0"/>
            <a:chExt cx="9147174" cy="6867525"/>
          </a:xfrm>
        </p:grpSpPr>
        <p:sp>
          <p:nvSpPr>
            <p:cNvPr id="6202" name="Shape 6202"/>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03" name="Shape 6203"/>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04" name="Shape 6204"/>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05" name="Shape 6205"/>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06" name="Shape 6206"/>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07" name="Shape 6207"/>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08" name="Shape 6208"/>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09" name="Shape 6209"/>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0" name="Shape 6210"/>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1" name="Shape 6211"/>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2" name="Shape 6212"/>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3" name="Shape 6213"/>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4" name="Shape 6214"/>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5" name="Shape 6215"/>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6" name="Shape 6216"/>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7" name="Shape 6217"/>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8" name="Shape 6218"/>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19" name="Shape 6219"/>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0" name="Shape 6220"/>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1" name="Shape 6221"/>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2" name="Shape 6222"/>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3" name="Shape 6223"/>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4" name="Shape 6224"/>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5" name="Shape 6225"/>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6" name="Shape 6226"/>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7" name="Shape 6227"/>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8" name="Shape 6228"/>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29" name="Shape 6229"/>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0" name="Shape 6230"/>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1" name="Shape 6231"/>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2" name="Shape 6232"/>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3" name="Shape 6233"/>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4" name="Shape 6234"/>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5" name="Shape 6235"/>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6" name="Shape 6236"/>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7" name="Shape 6237"/>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8" name="Shape 6238"/>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39" name="Shape 6239"/>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0" name="Shape 6240"/>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1" name="Shape 6241"/>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2" name="Shape 6242"/>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3" name="Shape 6243"/>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4" name="Shape 6244"/>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5" name="Shape 6245"/>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6" name="Shape 6246"/>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7" name="Shape 6247"/>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8" name="Shape 6248"/>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49" name="Shape 6249"/>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0" name="Shape 6250"/>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1" name="Shape 6251"/>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2" name="Shape 6252"/>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3" name="Shape 6253"/>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4" name="Shape 6254"/>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5" name="Shape 6255"/>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6" name="Shape 6256"/>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7" name="Shape 6257"/>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8" name="Shape 6258"/>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59" name="Shape 6259"/>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60" name="Shape 6260"/>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61" name="Shape 6261"/>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62" name="Shape 6262"/>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263" name="Shape 6263"/>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265" name="Shape 6265"/>
          <p:cNvSpPr>
            <a:spLocks noGrp="1"/>
          </p:cNvSpPr>
          <p:nvPr>
            <p:ph type="title"/>
          </p:nvPr>
        </p:nvSpPr>
        <p:spPr>
          <a:xfrm>
            <a:off x="6994525" y="533400"/>
            <a:ext cx="2039939" cy="5562600"/>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6266" name="Shape 6266"/>
          <p:cNvSpPr>
            <a:spLocks noGrp="1"/>
          </p:cNvSpPr>
          <p:nvPr>
            <p:ph type="body" idx="1"/>
          </p:nvPr>
        </p:nvSpPr>
        <p:spPr>
          <a:xfrm>
            <a:off x="871537" y="533400"/>
            <a:ext cx="5970589" cy="5562600"/>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267" name="Shape 6267"/>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EAEAEA"/>
        </a:solidFill>
        <a:effectLst/>
      </p:bgPr>
    </p:bg>
    <p:spTree>
      <p:nvGrpSpPr>
        <p:cNvPr id="1" name=""/>
        <p:cNvGrpSpPr/>
        <p:nvPr/>
      </p:nvGrpSpPr>
      <p:grpSpPr>
        <a:xfrm>
          <a:off x="0" y="0"/>
          <a:ext cx="0" cy="0"/>
          <a:chOff x="0" y="0"/>
          <a:chExt cx="0" cy="0"/>
        </a:xfrm>
      </p:grpSpPr>
      <p:grpSp>
        <p:nvGrpSpPr>
          <p:cNvPr id="6337" name="Group 6337"/>
          <p:cNvGrpSpPr/>
          <p:nvPr/>
        </p:nvGrpSpPr>
        <p:grpSpPr>
          <a:xfrm>
            <a:off x="-3175" y="-1"/>
            <a:ext cx="9147175" cy="6867526"/>
            <a:chOff x="0" y="0"/>
            <a:chExt cx="9147175" cy="6867525"/>
          </a:xfrm>
        </p:grpSpPr>
        <p:grpSp>
          <p:nvGrpSpPr>
            <p:cNvPr id="6334" name="Group 6334"/>
            <p:cNvGrpSpPr/>
            <p:nvPr/>
          </p:nvGrpSpPr>
          <p:grpSpPr>
            <a:xfrm>
              <a:off x="0" y="0"/>
              <a:ext cx="9067800" cy="6867525"/>
              <a:chOff x="0" y="0"/>
              <a:chExt cx="9067800" cy="6867525"/>
            </a:xfrm>
          </p:grpSpPr>
          <p:sp>
            <p:nvSpPr>
              <p:cNvPr id="6274" name="Shape 6274"/>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75" name="Shape 6275"/>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76" name="Shape 6276"/>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77" name="Shape 6277"/>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78" name="Shape 6278"/>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79" name="Shape 6279"/>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0" name="Shape 6280"/>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1" name="Shape 6281"/>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2" name="Shape 6282"/>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3" name="Shape 6283"/>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4" name="Shape 6284"/>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5" name="Shape 6285"/>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6" name="Shape 6286"/>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7" name="Shape 6287"/>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8" name="Shape 6288"/>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89" name="Shape 6289"/>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0" name="Shape 6290"/>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1" name="Shape 6291"/>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2" name="Shape 6292"/>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3" name="Shape 6293"/>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4" name="Shape 6294"/>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5" name="Shape 6295"/>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6" name="Shape 6296"/>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7" name="Shape 6297"/>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8" name="Shape 6298"/>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299" name="Shape 6299"/>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0" name="Shape 6300"/>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1" name="Shape 6301"/>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2" name="Shape 6302"/>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3" name="Shape 6303"/>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4" name="Shape 6304"/>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5" name="Shape 6305"/>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6" name="Shape 6306"/>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7" name="Shape 6307"/>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8" name="Shape 6308"/>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09" name="Shape 6309"/>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0" name="Shape 6310"/>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1" name="Shape 6311"/>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2" name="Shape 6312"/>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3" name="Shape 6313"/>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4" name="Shape 6314"/>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5" name="Shape 6315"/>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6" name="Shape 6316"/>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7" name="Shape 6317"/>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8" name="Shape 6318"/>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19" name="Shape 6319"/>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0" name="Shape 6320"/>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1" name="Shape 6321"/>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2" name="Shape 6322"/>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3" name="Shape 6323"/>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4" name="Shape 6324"/>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5" name="Shape 6325"/>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6" name="Shape 6326"/>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7" name="Shape 6327"/>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8" name="Shape 6328"/>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29" name="Shape 6329"/>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30" name="Shape 6330"/>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31" name="Shape 6331"/>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32" name="Shape 6332"/>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33" name="Shape 6333"/>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grpSp>
        <p:sp>
          <p:nvSpPr>
            <p:cNvPr id="6335" name="Shape 6335"/>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336" name="Shape 6336"/>
            <p:cNvSpPr/>
            <p:nvPr/>
          </p:nvSpPr>
          <p:spPr>
            <a:xfrm>
              <a:off x="3175" y="-1"/>
              <a:ext cx="9144000" cy="509589"/>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338" name="Shape 6338"/>
          <p:cNvSpPr/>
          <p:nvPr/>
        </p:nvSpPr>
        <p:spPr>
          <a:xfrm>
            <a:off x="3505200" y="2590800"/>
            <a:ext cx="4892675" cy="76200"/>
          </a:xfrm>
          <a:prstGeom prst="rect">
            <a:avLst/>
          </a:prstGeom>
          <a:solidFill>
            <a:srgbClr val="336699">
              <a:alpha val="50195"/>
            </a:srgbClr>
          </a:solidFill>
          <a:ln w="12700">
            <a:miter lim="400000"/>
          </a:ln>
        </p:spPr>
        <p:txBody>
          <a:bodyPr lIns="45719" rIns="45719" anchor="ctr"/>
          <a:lstStyle/>
          <a:p>
            <a:pPr algn="ctr">
              <a:defRPr sz="2400">
                <a:latin typeface="+mn-lt"/>
                <a:ea typeface="+mn-ea"/>
                <a:cs typeface="+mn-cs"/>
                <a:sym typeface="Helvetica"/>
              </a:defRPr>
            </a:pPr>
            <a:endParaRPr/>
          </a:p>
        </p:txBody>
      </p:sp>
      <p:sp>
        <p:nvSpPr>
          <p:cNvPr id="6339" name="Shape 6339"/>
          <p:cNvSpPr>
            <a:spLocks noGrp="1"/>
          </p:cNvSpPr>
          <p:nvPr>
            <p:ph type="title"/>
          </p:nvPr>
        </p:nvSpPr>
        <p:spPr>
          <a:xfrm>
            <a:off x="779462" y="1447800"/>
            <a:ext cx="7678738" cy="1081088"/>
          </a:xfrm>
          <a:prstGeom prst="rect">
            <a:avLst/>
          </a:prstGeom>
        </p:spPr>
        <p:txBody>
          <a:bodyPr anchor="b"/>
          <a:lstStyle>
            <a:lvl1pPr algn="r">
              <a:defRPr>
                <a:solidFill>
                  <a:srgbClr val="003366"/>
                </a:solidFill>
                <a:latin typeface="+mn-lt"/>
                <a:ea typeface="+mn-ea"/>
                <a:cs typeface="+mn-cs"/>
                <a:sym typeface="Helvetica"/>
              </a:defRPr>
            </a:lvl1pPr>
          </a:lstStyle>
          <a:p>
            <a:r>
              <a:t>Title Text</a:t>
            </a:r>
          </a:p>
        </p:txBody>
      </p:sp>
      <p:sp>
        <p:nvSpPr>
          <p:cNvPr id="6340" name="Shape 6340"/>
          <p:cNvSpPr>
            <a:spLocks noGrp="1"/>
          </p:cNvSpPr>
          <p:nvPr>
            <p:ph type="body" sz="half" idx="1"/>
          </p:nvPr>
        </p:nvSpPr>
        <p:spPr>
          <a:xfrm>
            <a:off x="4021137" y="2860675"/>
            <a:ext cx="4437063" cy="3114675"/>
          </a:xfrm>
          <a:prstGeom prst="rect">
            <a:avLst/>
          </a:prstGeom>
        </p:spPr>
        <p:txBody>
          <a:bodyPr/>
          <a:lstStyle>
            <a:lvl1pPr marL="0" indent="0">
              <a:buClrTx/>
              <a:buSzTx/>
              <a:buFontTx/>
              <a:buNone/>
              <a:defRPr>
                <a:latin typeface="+mn-lt"/>
                <a:ea typeface="+mn-ea"/>
                <a:cs typeface="+mn-cs"/>
                <a:sym typeface="Helvetica"/>
              </a:defRPr>
            </a:lvl1pPr>
            <a:lvl2pPr>
              <a:buClrTx/>
              <a:buSzPct val="70000"/>
              <a:buFontTx/>
              <a:buChar char="■"/>
              <a:defRPr>
                <a:latin typeface="+mn-lt"/>
                <a:ea typeface="+mn-ea"/>
                <a:cs typeface="+mn-cs"/>
                <a:sym typeface="Helvetica"/>
              </a:defRPr>
            </a:lvl2pPr>
            <a:lvl3pPr>
              <a:buClrTx/>
              <a:buFontTx/>
              <a:defRPr>
                <a:latin typeface="+mn-lt"/>
                <a:ea typeface="+mn-ea"/>
                <a:cs typeface="+mn-cs"/>
                <a:sym typeface="Helvetica"/>
              </a:defRPr>
            </a:lvl3pPr>
            <a:lvl4pPr>
              <a:buClrTx/>
              <a:buFontTx/>
              <a:buChar char="•"/>
              <a:defRPr>
                <a:latin typeface="+mn-lt"/>
                <a:ea typeface="+mn-ea"/>
                <a:cs typeface="+mn-cs"/>
                <a:sym typeface="Helvetica"/>
              </a:defRPr>
            </a:lvl4pPr>
            <a:lvl5pPr>
              <a:buClrTx/>
              <a:buSzPct val="85000"/>
              <a:buFontTx/>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341" name="Shape 6341"/>
          <p:cNvSpPr>
            <a:spLocks noGrp="1"/>
          </p:cNvSpPr>
          <p:nvPr>
            <p:ph type="sldNum" sz="quarter" idx="2"/>
          </p:nvPr>
        </p:nvSpPr>
        <p:spPr>
          <a:xfrm>
            <a:off x="8156292" y="63982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EAEAEA"/>
        </a:solidFill>
        <a:effectLst/>
      </p:bgPr>
    </p:bg>
    <p:spTree>
      <p:nvGrpSpPr>
        <p:cNvPr id="1" name=""/>
        <p:cNvGrpSpPr/>
        <p:nvPr/>
      </p:nvGrpSpPr>
      <p:grpSpPr>
        <a:xfrm>
          <a:off x="0" y="0"/>
          <a:ext cx="0" cy="0"/>
          <a:chOff x="0" y="0"/>
          <a:chExt cx="0" cy="0"/>
        </a:xfrm>
      </p:grpSpPr>
      <p:grpSp>
        <p:nvGrpSpPr>
          <p:cNvPr id="6410" name="Group 6410"/>
          <p:cNvGrpSpPr/>
          <p:nvPr/>
        </p:nvGrpSpPr>
        <p:grpSpPr>
          <a:xfrm>
            <a:off x="0" y="0"/>
            <a:ext cx="9147175" cy="6867525"/>
            <a:chOff x="0" y="0"/>
            <a:chExt cx="9147174" cy="6867525"/>
          </a:xfrm>
        </p:grpSpPr>
        <p:sp>
          <p:nvSpPr>
            <p:cNvPr id="6348" name="Shape 6348"/>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49" name="Shape 6349"/>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0" name="Shape 6350"/>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1" name="Shape 6351"/>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2" name="Shape 6352"/>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3" name="Shape 6353"/>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4" name="Shape 6354"/>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5" name="Shape 6355"/>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6" name="Shape 6356"/>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7" name="Shape 6357"/>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8" name="Shape 6358"/>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59" name="Shape 6359"/>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0" name="Shape 6360"/>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1" name="Shape 6361"/>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2" name="Shape 6362"/>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3" name="Shape 6363"/>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4" name="Shape 6364"/>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5" name="Shape 6365"/>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6" name="Shape 6366"/>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7" name="Shape 6367"/>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8" name="Shape 6368"/>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69" name="Shape 6369"/>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0" name="Shape 6370"/>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1" name="Shape 6371"/>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2" name="Shape 6372"/>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3" name="Shape 6373"/>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4" name="Shape 6374"/>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5" name="Shape 6375"/>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6" name="Shape 6376"/>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7" name="Shape 6377"/>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8" name="Shape 6378"/>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79" name="Shape 6379"/>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0" name="Shape 6380"/>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1" name="Shape 6381"/>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2" name="Shape 6382"/>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3" name="Shape 6383"/>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4" name="Shape 6384"/>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5" name="Shape 6385"/>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6" name="Shape 6386"/>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7" name="Shape 6387"/>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8" name="Shape 6388"/>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89" name="Shape 6389"/>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0" name="Shape 6390"/>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1" name="Shape 6391"/>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2" name="Shape 6392"/>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3" name="Shape 6393"/>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4" name="Shape 6394"/>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5" name="Shape 6395"/>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6" name="Shape 6396"/>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7" name="Shape 6397"/>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8" name="Shape 6398"/>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399" name="Shape 6399"/>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00" name="Shape 6400"/>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01" name="Shape 6401"/>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02" name="Shape 6402"/>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03" name="Shape 6403"/>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04" name="Shape 6404"/>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05" name="Shape 6405"/>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06" name="Shape 6406"/>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07" name="Shape 6407"/>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08" name="Shape 6408"/>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409" name="Shape 6409"/>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411" name="Shape 6411"/>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6412" name="Shape 6412"/>
          <p:cNvSpPr>
            <a:spLocks noGrp="1"/>
          </p:cNvSpPr>
          <p:nvPr>
            <p:ph type="body" idx="1"/>
          </p:nvPr>
        </p:nvSpPr>
        <p:spPr>
          <a:xfrm>
            <a:off x="912812" y="1905000"/>
            <a:ext cx="8110538" cy="4191000"/>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413" name="Shape 6413"/>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EAEAEA"/>
        </a:solidFill>
        <a:effectLst/>
      </p:bgPr>
    </p:bg>
    <p:spTree>
      <p:nvGrpSpPr>
        <p:cNvPr id="1" name=""/>
        <p:cNvGrpSpPr/>
        <p:nvPr/>
      </p:nvGrpSpPr>
      <p:grpSpPr>
        <a:xfrm>
          <a:off x="0" y="0"/>
          <a:ext cx="0" cy="0"/>
          <a:chOff x="0" y="0"/>
          <a:chExt cx="0" cy="0"/>
        </a:xfrm>
      </p:grpSpPr>
      <p:grpSp>
        <p:nvGrpSpPr>
          <p:cNvPr id="6482" name="Group 6482"/>
          <p:cNvGrpSpPr/>
          <p:nvPr/>
        </p:nvGrpSpPr>
        <p:grpSpPr>
          <a:xfrm>
            <a:off x="0" y="0"/>
            <a:ext cx="9147175" cy="6867525"/>
            <a:chOff x="0" y="0"/>
            <a:chExt cx="9147174" cy="6867525"/>
          </a:xfrm>
        </p:grpSpPr>
        <p:sp>
          <p:nvSpPr>
            <p:cNvPr id="6420" name="Shape 6420"/>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21" name="Shape 6421"/>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22" name="Shape 6422"/>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23" name="Shape 6423"/>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24" name="Shape 6424"/>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25" name="Shape 6425"/>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26" name="Shape 6426"/>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27" name="Shape 6427"/>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28" name="Shape 6428"/>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29" name="Shape 6429"/>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0" name="Shape 6430"/>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1" name="Shape 6431"/>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2" name="Shape 6432"/>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3" name="Shape 6433"/>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4" name="Shape 6434"/>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5" name="Shape 6435"/>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6" name="Shape 6436"/>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7" name="Shape 6437"/>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8" name="Shape 6438"/>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39" name="Shape 6439"/>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0" name="Shape 6440"/>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1" name="Shape 6441"/>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2" name="Shape 6442"/>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3" name="Shape 6443"/>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4" name="Shape 6444"/>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5" name="Shape 6445"/>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6" name="Shape 6446"/>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7" name="Shape 6447"/>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8" name="Shape 6448"/>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49" name="Shape 6449"/>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0" name="Shape 6450"/>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1" name="Shape 6451"/>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2" name="Shape 6452"/>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3" name="Shape 6453"/>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4" name="Shape 6454"/>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5" name="Shape 6455"/>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6" name="Shape 6456"/>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7" name="Shape 6457"/>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8" name="Shape 6458"/>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59" name="Shape 6459"/>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0" name="Shape 6460"/>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1" name="Shape 6461"/>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2" name="Shape 6462"/>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3" name="Shape 6463"/>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4" name="Shape 6464"/>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5" name="Shape 6465"/>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6" name="Shape 6466"/>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7" name="Shape 6467"/>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8" name="Shape 6468"/>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69" name="Shape 6469"/>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0" name="Shape 6470"/>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1" name="Shape 6471"/>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2" name="Shape 6472"/>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3" name="Shape 6473"/>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4" name="Shape 6474"/>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5" name="Shape 6475"/>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6" name="Shape 6476"/>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7" name="Shape 6477"/>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8" name="Shape 6478"/>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79" name="Shape 6479"/>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80" name="Shape 6480"/>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481" name="Shape 6481"/>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483" name="Shape 6483"/>
          <p:cNvSpPr>
            <a:spLocks noGrp="1"/>
          </p:cNvSpPr>
          <p:nvPr>
            <p:ph type="title"/>
          </p:nvPr>
        </p:nvSpPr>
        <p:spPr>
          <a:xfrm>
            <a:off x="722312" y="4406900"/>
            <a:ext cx="7772401" cy="1362075"/>
          </a:xfrm>
          <a:prstGeom prst="rect">
            <a:avLst/>
          </a:prstGeom>
        </p:spPr>
        <p:txBody>
          <a:bodyPr anchor="t"/>
          <a:lstStyle>
            <a:lvl1pPr algn="l">
              <a:defRPr sz="4000" b="1" cap="all">
                <a:solidFill>
                  <a:srgbClr val="003366"/>
                </a:solidFill>
                <a:latin typeface="+mn-lt"/>
                <a:ea typeface="+mn-ea"/>
                <a:cs typeface="+mn-cs"/>
                <a:sym typeface="Helvetica"/>
              </a:defRPr>
            </a:lvl1pPr>
          </a:lstStyle>
          <a:p>
            <a:r>
              <a:t>Title Text</a:t>
            </a:r>
          </a:p>
        </p:txBody>
      </p:sp>
      <p:sp>
        <p:nvSpPr>
          <p:cNvPr id="6484" name="Shape 6484"/>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atin typeface="+mn-lt"/>
                <a:ea typeface="+mn-ea"/>
                <a:cs typeface="+mn-cs"/>
                <a:sym typeface="Helvetica"/>
              </a:defRPr>
            </a:lvl1pPr>
            <a:lvl2pPr marL="0" indent="457200">
              <a:spcBef>
                <a:spcPts val="400"/>
              </a:spcBef>
              <a:buClrTx/>
              <a:buSzTx/>
              <a:buFontTx/>
              <a:buNone/>
              <a:defRPr sz="2000">
                <a:latin typeface="+mn-lt"/>
                <a:ea typeface="+mn-ea"/>
                <a:cs typeface="+mn-cs"/>
                <a:sym typeface="Helvetica"/>
              </a:defRPr>
            </a:lvl2pPr>
            <a:lvl3pPr marL="0" indent="914400">
              <a:spcBef>
                <a:spcPts val="400"/>
              </a:spcBef>
              <a:buClrTx/>
              <a:buSzTx/>
              <a:buFontTx/>
              <a:buNone/>
              <a:defRPr sz="2000">
                <a:latin typeface="+mn-lt"/>
                <a:ea typeface="+mn-ea"/>
                <a:cs typeface="+mn-cs"/>
                <a:sym typeface="Helvetica"/>
              </a:defRPr>
            </a:lvl3pPr>
            <a:lvl4pPr marL="0" indent="1371600">
              <a:spcBef>
                <a:spcPts val="400"/>
              </a:spcBef>
              <a:buClrTx/>
              <a:buSzTx/>
              <a:buFontTx/>
              <a:buNone/>
              <a:defRPr sz="2000">
                <a:latin typeface="+mn-lt"/>
                <a:ea typeface="+mn-ea"/>
                <a:cs typeface="+mn-cs"/>
                <a:sym typeface="Helvetica"/>
              </a:defRPr>
            </a:lvl4pPr>
            <a:lvl5pPr marL="0" indent="1828800">
              <a:spcBef>
                <a:spcPts val="400"/>
              </a:spcBef>
              <a:buClrTx/>
              <a:buSzTx/>
              <a:buFontTx/>
              <a:buNone/>
              <a:defRPr sz="20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485" name="Shape 6485"/>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EAEAEA"/>
        </a:solidFill>
        <a:effectLst/>
      </p:bgPr>
    </p:bg>
    <p:spTree>
      <p:nvGrpSpPr>
        <p:cNvPr id="1" name=""/>
        <p:cNvGrpSpPr/>
        <p:nvPr/>
      </p:nvGrpSpPr>
      <p:grpSpPr>
        <a:xfrm>
          <a:off x="0" y="0"/>
          <a:ext cx="0" cy="0"/>
          <a:chOff x="0" y="0"/>
          <a:chExt cx="0" cy="0"/>
        </a:xfrm>
      </p:grpSpPr>
      <p:grpSp>
        <p:nvGrpSpPr>
          <p:cNvPr id="6554" name="Group 6554"/>
          <p:cNvGrpSpPr/>
          <p:nvPr/>
        </p:nvGrpSpPr>
        <p:grpSpPr>
          <a:xfrm>
            <a:off x="0" y="0"/>
            <a:ext cx="9147175" cy="6867525"/>
            <a:chOff x="0" y="0"/>
            <a:chExt cx="9147174" cy="6867525"/>
          </a:xfrm>
        </p:grpSpPr>
        <p:sp>
          <p:nvSpPr>
            <p:cNvPr id="6492" name="Shape 6492"/>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93" name="Shape 6493"/>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94" name="Shape 6494"/>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95" name="Shape 6495"/>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96" name="Shape 6496"/>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97" name="Shape 6497"/>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98" name="Shape 6498"/>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499" name="Shape 6499"/>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0" name="Shape 6500"/>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1" name="Shape 6501"/>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2" name="Shape 6502"/>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3" name="Shape 6503"/>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4" name="Shape 6504"/>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5" name="Shape 6505"/>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6" name="Shape 6506"/>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7" name="Shape 6507"/>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8" name="Shape 6508"/>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09" name="Shape 6509"/>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0" name="Shape 6510"/>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1" name="Shape 6511"/>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2" name="Shape 6512"/>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3" name="Shape 6513"/>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4" name="Shape 6514"/>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5" name="Shape 6515"/>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6" name="Shape 6516"/>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7" name="Shape 6517"/>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8" name="Shape 6518"/>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19" name="Shape 6519"/>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0" name="Shape 6520"/>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1" name="Shape 6521"/>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2" name="Shape 6522"/>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3" name="Shape 6523"/>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4" name="Shape 6524"/>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5" name="Shape 6525"/>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6" name="Shape 6526"/>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7" name="Shape 6527"/>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8" name="Shape 6528"/>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29" name="Shape 6529"/>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0" name="Shape 6530"/>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1" name="Shape 6531"/>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2" name="Shape 6532"/>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3" name="Shape 6533"/>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4" name="Shape 6534"/>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5" name="Shape 6535"/>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6" name="Shape 6536"/>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7" name="Shape 6537"/>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8" name="Shape 6538"/>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39" name="Shape 6539"/>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0" name="Shape 6540"/>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1" name="Shape 6541"/>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2" name="Shape 6542"/>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3" name="Shape 6543"/>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4" name="Shape 6544"/>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5" name="Shape 6545"/>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6" name="Shape 6546"/>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7" name="Shape 6547"/>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8" name="Shape 6548"/>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49" name="Shape 6549"/>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50" name="Shape 6550"/>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51" name="Shape 6551"/>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52" name="Shape 6552"/>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553" name="Shape 6553"/>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555" name="Shape 6555"/>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6556" name="Shape 6556"/>
          <p:cNvSpPr>
            <a:spLocks noGrp="1"/>
          </p:cNvSpPr>
          <p:nvPr>
            <p:ph type="body" sz="half" idx="1"/>
          </p:nvPr>
        </p:nvSpPr>
        <p:spPr>
          <a:xfrm>
            <a:off x="912812" y="1905000"/>
            <a:ext cx="3978276" cy="4191000"/>
          </a:xfrm>
          <a:prstGeom prst="rect">
            <a:avLst/>
          </a:prstGeom>
        </p:spPr>
        <p:txBody>
          <a:bodyPr/>
          <a:lstStyle>
            <a:lvl1pPr>
              <a:spcBef>
                <a:spcPts val="600"/>
              </a:spcBef>
              <a:buClr>
                <a:srgbClr val="9A0000"/>
              </a:buClr>
              <a:buSzPct val="75000"/>
              <a:buFont typeface="Wingdings"/>
              <a:buChar char="■"/>
              <a:defRPr sz="2800">
                <a:latin typeface="+mn-lt"/>
                <a:ea typeface="+mn-ea"/>
                <a:cs typeface="+mn-cs"/>
                <a:sym typeface="Helvetica"/>
              </a:defRPr>
            </a:lvl1pPr>
            <a:lvl2pPr marL="790575" indent="-333375">
              <a:spcBef>
                <a:spcPts val="600"/>
              </a:spcBef>
              <a:buClr>
                <a:srgbClr val="9A0000"/>
              </a:buClr>
              <a:buSzPct val="70000"/>
              <a:buFont typeface="Wingdings"/>
              <a:buChar char="■"/>
              <a:defRPr sz="2800">
                <a:latin typeface="+mn-lt"/>
                <a:ea typeface="+mn-ea"/>
                <a:cs typeface="+mn-cs"/>
                <a:sym typeface="Helvetica"/>
              </a:defRPr>
            </a:lvl2pPr>
            <a:lvl3pPr marL="1234439" indent="-320039">
              <a:spcBef>
                <a:spcPts val="600"/>
              </a:spcBef>
              <a:buClr>
                <a:srgbClr val="9A0000"/>
              </a:buClr>
              <a:buFont typeface="Wingdings"/>
              <a:defRPr sz="2800">
                <a:latin typeface="+mn-lt"/>
                <a:ea typeface="+mn-ea"/>
                <a:cs typeface="+mn-cs"/>
                <a:sym typeface="Helvetica"/>
              </a:defRPr>
            </a:lvl3pPr>
            <a:lvl4pPr marL="1727200" indent="-355600">
              <a:spcBef>
                <a:spcPts val="600"/>
              </a:spcBef>
              <a:buClr>
                <a:srgbClr val="9A0000"/>
              </a:buClr>
              <a:buFont typeface="Wingdings"/>
              <a:buChar char="•"/>
              <a:defRPr sz="2800">
                <a:latin typeface="+mn-lt"/>
                <a:ea typeface="+mn-ea"/>
                <a:cs typeface="+mn-cs"/>
                <a:sym typeface="Helvetica"/>
              </a:defRPr>
            </a:lvl4pPr>
            <a:lvl5pPr marL="2184400" indent="-355600">
              <a:spcBef>
                <a:spcPts val="600"/>
              </a:spcBef>
              <a:buClr>
                <a:srgbClr val="9A0000"/>
              </a:buClr>
              <a:buSzPct val="85000"/>
              <a:buFont typeface="Wingdings"/>
              <a:defRPr sz="2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557" name="Shape 6557"/>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EAEAEA"/>
        </a:solidFill>
        <a:effectLst/>
      </p:bgPr>
    </p:bg>
    <p:spTree>
      <p:nvGrpSpPr>
        <p:cNvPr id="1" name=""/>
        <p:cNvGrpSpPr/>
        <p:nvPr/>
      </p:nvGrpSpPr>
      <p:grpSpPr>
        <a:xfrm>
          <a:off x="0" y="0"/>
          <a:ext cx="0" cy="0"/>
          <a:chOff x="0" y="0"/>
          <a:chExt cx="0" cy="0"/>
        </a:xfrm>
      </p:grpSpPr>
      <p:grpSp>
        <p:nvGrpSpPr>
          <p:cNvPr id="6626" name="Group 6626"/>
          <p:cNvGrpSpPr/>
          <p:nvPr/>
        </p:nvGrpSpPr>
        <p:grpSpPr>
          <a:xfrm>
            <a:off x="0" y="0"/>
            <a:ext cx="9147175" cy="6867525"/>
            <a:chOff x="0" y="0"/>
            <a:chExt cx="9147174" cy="6867525"/>
          </a:xfrm>
        </p:grpSpPr>
        <p:sp>
          <p:nvSpPr>
            <p:cNvPr id="6564" name="Shape 6564"/>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65" name="Shape 6565"/>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66" name="Shape 6566"/>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67" name="Shape 6567"/>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68" name="Shape 6568"/>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69" name="Shape 6569"/>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0" name="Shape 6570"/>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1" name="Shape 6571"/>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2" name="Shape 6572"/>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3" name="Shape 6573"/>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4" name="Shape 6574"/>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5" name="Shape 6575"/>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6" name="Shape 6576"/>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7" name="Shape 6577"/>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8" name="Shape 6578"/>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79" name="Shape 6579"/>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0" name="Shape 6580"/>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1" name="Shape 6581"/>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2" name="Shape 6582"/>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3" name="Shape 6583"/>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4" name="Shape 6584"/>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5" name="Shape 6585"/>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6" name="Shape 6586"/>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7" name="Shape 6587"/>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8" name="Shape 6588"/>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89" name="Shape 6589"/>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0" name="Shape 6590"/>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1" name="Shape 6591"/>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2" name="Shape 6592"/>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3" name="Shape 6593"/>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4" name="Shape 6594"/>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5" name="Shape 6595"/>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6" name="Shape 6596"/>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7" name="Shape 6597"/>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8" name="Shape 6598"/>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599" name="Shape 6599"/>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0" name="Shape 6600"/>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1" name="Shape 6601"/>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2" name="Shape 6602"/>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3" name="Shape 6603"/>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4" name="Shape 6604"/>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5" name="Shape 6605"/>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6" name="Shape 6606"/>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7" name="Shape 6607"/>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8" name="Shape 6608"/>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09" name="Shape 6609"/>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0" name="Shape 6610"/>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1" name="Shape 6611"/>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2" name="Shape 6612"/>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3" name="Shape 6613"/>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4" name="Shape 6614"/>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5" name="Shape 6615"/>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6" name="Shape 6616"/>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7" name="Shape 6617"/>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8" name="Shape 6618"/>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19" name="Shape 6619"/>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20" name="Shape 6620"/>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21" name="Shape 6621"/>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22" name="Shape 6622"/>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23" name="Shape 6623"/>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24" name="Shape 6624"/>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625" name="Shape 6625"/>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627" name="Shape 6627"/>
          <p:cNvSpPr>
            <a:spLocks noGrp="1"/>
          </p:cNvSpPr>
          <p:nvPr>
            <p:ph type="title"/>
          </p:nvPr>
        </p:nvSpPr>
        <p:spPr>
          <a:xfrm>
            <a:off x="457200" y="274638"/>
            <a:ext cx="8229600" cy="1143001"/>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6628" name="Shape 662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atin typeface="+mn-lt"/>
                <a:ea typeface="+mn-ea"/>
                <a:cs typeface="+mn-cs"/>
                <a:sym typeface="Helvetica"/>
              </a:defRPr>
            </a:lvl1pPr>
            <a:lvl2pPr marL="0" indent="457200">
              <a:spcBef>
                <a:spcPts val="500"/>
              </a:spcBef>
              <a:buClrTx/>
              <a:buSzTx/>
              <a:buFontTx/>
              <a:buNone/>
              <a:defRPr sz="2400" b="1">
                <a:latin typeface="+mn-lt"/>
                <a:ea typeface="+mn-ea"/>
                <a:cs typeface="+mn-cs"/>
                <a:sym typeface="Helvetica"/>
              </a:defRPr>
            </a:lvl2pPr>
            <a:lvl3pPr marL="0" indent="914400">
              <a:spcBef>
                <a:spcPts val="500"/>
              </a:spcBef>
              <a:buClrTx/>
              <a:buSzTx/>
              <a:buFontTx/>
              <a:buNone/>
              <a:defRPr sz="2400" b="1">
                <a:latin typeface="+mn-lt"/>
                <a:ea typeface="+mn-ea"/>
                <a:cs typeface="+mn-cs"/>
                <a:sym typeface="Helvetica"/>
              </a:defRPr>
            </a:lvl3pPr>
            <a:lvl4pPr marL="0" indent="1371600">
              <a:spcBef>
                <a:spcPts val="500"/>
              </a:spcBef>
              <a:buClrTx/>
              <a:buSzTx/>
              <a:buFontTx/>
              <a:buNone/>
              <a:defRPr sz="2400" b="1">
                <a:latin typeface="+mn-lt"/>
                <a:ea typeface="+mn-ea"/>
                <a:cs typeface="+mn-cs"/>
                <a:sym typeface="Helvetica"/>
              </a:defRPr>
            </a:lvl4pPr>
            <a:lvl5pPr marL="0" indent="1828800">
              <a:spcBef>
                <a:spcPts val="500"/>
              </a:spcBef>
              <a:buClrTx/>
              <a:buSzTx/>
              <a:buFontTx/>
              <a:buNone/>
              <a:defRPr sz="24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629" name="Shape 6629"/>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latin typeface="+mn-lt"/>
                <a:ea typeface="+mn-ea"/>
                <a:cs typeface="+mn-cs"/>
                <a:sym typeface="Helvetica"/>
              </a:defRPr>
            </a:pPr>
            <a:endParaRPr/>
          </a:p>
        </p:txBody>
      </p:sp>
      <p:sp>
        <p:nvSpPr>
          <p:cNvPr id="6630" name="Shape 6630"/>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EAEAEA"/>
        </a:solidFill>
        <a:effectLst/>
      </p:bgPr>
    </p:bg>
    <p:spTree>
      <p:nvGrpSpPr>
        <p:cNvPr id="1" name=""/>
        <p:cNvGrpSpPr/>
        <p:nvPr/>
      </p:nvGrpSpPr>
      <p:grpSpPr>
        <a:xfrm>
          <a:off x="0" y="0"/>
          <a:ext cx="0" cy="0"/>
          <a:chOff x="0" y="0"/>
          <a:chExt cx="0" cy="0"/>
        </a:xfrm>
      </p:grpSpPr>
      <p:grpSp>
        <p:nvGrpSpPr>
          <p:cNvPr id="6699" name="Group 6699"/>
          <p:cNvGrpSpPr/>
          <p:nvPr/>
        </p:nvGrpSpPr>
        <p:grpSpPr>
          <a:xfrm>
            <a:off x="0" y="0"/>
            <a:ext cx="9147175" cy="6867525"/>
            <a:chOff x="0" y="0"/>
            <a:chExt cx="9147174" cy="6867525"/>
          </a:xfrm>
        </p:grpSpPr>
        <p:sp>
          <p:nvSpPr>
            <p:cNvPr id="6637" name="Shape 6637"/>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38" name="Shape 6638"/>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39" name="Shape 6639"/>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0" name="Shape 6640"/>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1" name="Shape 6641"/>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2" name="Shape 6642"/>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3" name="Shape 6643"/>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4" name="Shape 6644"/>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5" name="Shape 6645"/>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6" name="Shape 6646"/>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7" name="Shape 6647"/>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8" name="Shape 6648"/>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49" name="Shape 6649"/>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0" name="Shape 6650"/>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1" name="Shape 6651"/>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2" name="Shape 6652"/>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3" name="Shape 6653"/>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4" name="Shape 6654"/>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5" name="Shape 6655"/>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6" name="Shape 6656"/>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7" name="Shape 6657"/>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8" name="Shape 6658"/>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59" name="Shape 6659"/>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0" name="Shape 6660"/>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1" name="Shape 6661"/>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2" name="Shape 6662"/>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3" name="Shape 6663"/>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4" name="Shape 6664"/>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5" name="Shape 6665"/>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6" name="Shape 6666"/>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7" name="Shape 6667"/>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8" name="Shape 6668"/>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69" name="Shape 6669"/>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0" name="Shape 6670"/>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1" name="Shape 6671"/>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2" name="Shape 6672"/>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3" name="Shape 6673"/>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4" name="Shape 6674"/>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5" name="Shape 6675"/>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6" name="Shape 6676"/>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7" name="Shape 6677"/>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8" name="Shape 6678"/>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79" name="Shape 6679"/>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0" name="Shape 6680"/>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1" name="Shape 6681"/>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2" name="Shape 6682"/>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3" name="Shape 6683"/>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4" name="Shape 6684"/>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5" name="Shape 6685"/>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6" name="Shape 6686"/>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7" name="Shape 6687"/>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8" name="Shape 6688"/>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89" name="Shape 6689"/>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90" name="Shape 6690"/>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91" name="Shape 6691"/>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92" name="Shape 6692"/>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93" name="Shape 6693"/>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94" name="Shape 6694"/>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95" name="Shape 6695"/>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96" name="Shape 6696"/>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697" name="Shape 6697"/>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698" name="Shape 6698"/>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700" name="Shape 6700"/>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6701" name="Shape 6701"/>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EAEAEA"/>
        </a:solidFill>
        <a:effectLst/>
      </p:bgPr>
    </p:bg>
    <p:spTree>
      <p:nvGrpSpPr>
        <p:cNvPr id="1" name=""/>
        <p:cNvGrpSpPr/>
        <p:nvPr/>
      </p:nvGrpSpPr>
      <p:grpSpPr>
        <a:xfrm>
          <a:off x="0" y="0"/>
          <a:ext cx="0" cy="0"/>
          <a:chOff x="0" y="0"/>
          <a:chExt cx="0" cy="0"/>
        </a:xfrm>
      </p:grpSpPr>
      <p:grpSp>
        <p:nvGrpSpPr>
          <p:cNvPr id="6770" name="Group 6770"/>
          <p:cNvGrpSpPr/>
          <p:nvPr/>
        </p:nvGrpSpPr>
        <p:grpSpPr>
          <a:xfrm>
            <a:off x="0" y="0"/>
            <a:ext cx="9147175" cy="6867525"/>
            <a:chOff x="0" y="0"/>
            <a:chExt cx="9147174" cy="6867525"/>
          </a:xfrm>
        </p:grpSpPr>
        <p:sp>
          <p:nvSpPr>
            <p:cNvPr id="6708" name="Shape 6708"/>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09" name="Shape 6709"/>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0" name="Shape 6710"/>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1" name="Shape 6711"/>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2" name="Shape 6712"/>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3" name="Shape 6713"/>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4" name="Shape 6714"/>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5" name="Shape 6715"/>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6" name="Shape 6716"/>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7" name="Shape 6717"/>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8" name="Shape 6718"/>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19" name="Shape 6719"/>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0" name="Shape 6720"/>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1" name="Shape 6721"/>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2" name="Shape 6722"/>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3" name="Shape 6723"/>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4" name="Shape 6724"/>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5" name="Shape 6725"/>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6" name="Shape 6726"/>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7" name="Shape 6727"/>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8" name="Shape 6728"/>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29" name="Shape 6729"/>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0" name="Shape 6730"/>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1" name="Shape 6731"/>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2" name="Shape 6732"/>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3" name="Shape 6733"/>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4" name="Shape 6734"/>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5" name="Shape 6735"/>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6" name="Shape 6736"/>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7" name="Shape 6737"/>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8" name="Shape 6738"/>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39" name="Shape 6739"/>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0" name="Shape 6740"/>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1" name="Shape 6741"/>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2" name="Shape 6742"/>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3" name="Shape 6743"/>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4" name="Shape 6744"/>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5" name="Shape 6745"/>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6" name="Shape 6746"/>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7" name="Shape 6747"/>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8" name="Shape 6748"/>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49" name="Shape 6749"/>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0" name="Shape 6750"/>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1" name="Shape 6751"/>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2" name="Shape 6752"/>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3" name="Shape 6753"/>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4" name="Shape 6754"/>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5" name="Shape 6755"/>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6" name="Shape 6756"/>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7" name="Shape 6757"/>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8" name="Shape 6758"/>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59" name="Shape 6759"/>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60" name="Shape 6760"/>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61" name="Shape 6761"/>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62" name="Shape 6762"/>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63" name="Shape 6763"/>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64" name="Shape 6764"/>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65" name="Shape 6765"/>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66" name="Shape 6766"/>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67" name="Shape 6767"/>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68" name="Shape 6768"/>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769" name="Shape 6769"/>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771" name="Shape 6771"/>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EAEAEA"/>
        </a:solidFill>
        <a:effectLst/>
      </p:bgPr>
    </p:bg>
    <p:spTree>
      <p:nvGrpSpPr>
        <p:cNvPr id="1" name=""/>
        <p:cNvGrpSpPr/>
        <p:nvPr/>
      </p:nvGrpSpPr>
      <p:grpSpPr>
        <a:xfrm>
          <a:off x="0" y="0"/>
          <a:ext cx="0" cy="0"/>
          <a:chOff x="0" y="0"/>
          <a:chExt cx="0" cy="0"/>
        </a:xfrm>
      </p:grpSpPr>
      <p:grpSp>
        <p:nvGrpSpPr>
          <p:cNvPr id="6840" name="Group 6840"/>
          <p:cNvGrpSpPr/>
          <p:nvPr/>
        </p:nvGrpSpPr>
        <p:grpSpPr>
          <a:xfrm>
            <a:off x="0" y="0"/>
            <a:ext cx="9147175" cy="6867525"/>
            <a:chOff x="0" y="0"/>
            <a:chExt cx="9147174" cy="6867525"/>
          </a:xfrm>
        </p:grpSpPr>
        <p:sp>
          <p:nvSpPr>
            <p:cNvPr id="6778" name="Shape 6778"/>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79" name="Shape 6779"/>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0" name="Shape 6780"/>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1" name="Shape 6781"/>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2" name="Shape 6782"/>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3" name="Shape 6783"/>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4" name="Shape 6784"/>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5" name="Shape 6785"/>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6" name="Shape 6786"/>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7" name="Shape 6787"/>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8" name="Shape 6788"/>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89" name="Shape 6789"/>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0" name="Shape 6790"/>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1" name="Shape 6791"/>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2" name="Shape 6792"/>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3" name="Shape 6793"/>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4" name="Shape 6794"/>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5" name="Shape 6795"/>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6" name="Shape 6796"/>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7" name="Shape 6797"/>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8" name="Shape 6798"/>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799" name="Shape 6799"/>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0" name="Shape 6800"/>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1" name="Shape 6801"/>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2" name="Shape 6802"/>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3" name="Shape 6803"/>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4" name="Shape 6804"/>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5" name="Shape 6805"/>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6" name="Shape 6806"/>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7" name="Shape 6807"/>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8" name="Shape 6808"/>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09" name="Shape 6809"/>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0" name="Shape 6810"/>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1" name="Shape 6811"/>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2" name="Shape 6812"/>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3" name="Shape 6813"/>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4" name="Shape 6814"/>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5" name="Shape 6815"/>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6" name="Shape 6816"/>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7" name="Shape 6817"/>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8" name="Shape 6818"/>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19" name="Shape 6819"/>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0" name="Shape 6820"/>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1" name="Shape 6821"/>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2" name="Shape 6822"/>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3" name="Shape 6823"/>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4" name="Shape 6824"/>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5" name="Shape 6825"/>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6" name="Shape 6826"/>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7" name="Shape 6827"/>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8" name="Shape 6828"/>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29" name="Shape 6829"/>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30" name="Shape 6830"/>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31" name="Shape 6831"/>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32" name="Shape 6832"/>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33" name="Shape 6833"/>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34" name="Shape 6834"/>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35" name="Shape 6835"/>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36" name="Shape 6836"/>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37" name="Shape 6837"/>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38" name="Shape 6838"/>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839" name="Shape 6839"/>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841" name="Shape 6841"/>
          <p:cNvSpPr>
            <a:spLocks noGrp="1"/>
          </p:cNvSpPr>
          <p:nvPr>
            <p:ph type="title"/>
          </p:nvPr>
        </p:nvSpPr>
        <p:spPr>
          <a:xfrm>
            <a:off x="457200" y="273050"/>
            <a:ext cx="3008314" cy="1162050"/>
          </a:xfrm>
          <a:prstGeom prst="rect">
            <a:avLst/>
          </a:prstGeom>
        </p:spPr>
        <p:txBody>
          <a:bodyPr anchor="b"/>
          <a:lstStyle>
            <a:lvl1pPr algn="l">
              <a:defRPr sz="2000" b="1">
                <a:solidFill>
                  <a:srgbClr val="003366"/>
                </a:solidFill>
                <a:latin typeface="+mn-lt"/>
                <a:ea typeface="+mn-ea"/>
                <a:cs typeface="+mn-cs"/>
                <a:sym typeface="Helvetica"/>
              </a:defRPr>
            </a:lvl1pPr>
          </a:lstStyle>
          <a:p>
            <a:r>
              <a:t>Title Text</a:t>
            </a:r>
          </a:p>
        </p:txBody>
      </p:sp>
      <p:sp>
        <p:nvSpPr>
          <p:cNvPr id="6842" name="Shape 6842"/>
          <p:cNvSpPr>
            <a:spLocks noGrp="1"/>
          </p:cNvSpPr>
          <p:nvPr>
            <p:ph type="body" idx="1"/>
          </p:nvPr>
        </p:nvSpPr>
        <p:spPr>
          <a:xfrm>
            <a:off x="3575050" y="273050"/>
            <a:ext cx="5111750" cy="5853113"/>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843" name="Shape 6843"/>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latin typeface="+mn-lt"/>
                <a:ea typeface="+mn-ea"/>
                <a:cs typeface="+mn-cs"/>
                <a:sym typeface="Helvetica"/>
              </a:defRPr>
            </a:pPr>
            <a:endParaRPr/>
          </a:p>
        </p:txBody>
      </p:sp>
      <p:sp>
        <p:nvSpPr>
          <p:cNvPr id="6844" name="Shape 6844"/>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8" name="Shape 338"/>
          <p:cNvSpPr>
            <a:spLocks noGrp="1"/>
          </p:cNvSpPr>
          <p:nvPr>
            <p:ph type="title"/>
          </p:nvPr>
        </p:nvSpPr>
        <p:spPr>
          <a:xfrm>
            <a:off x="722312" y="4406900"/>
            <a:ext cx="7772401" cy="1362075"/>
          </a:xfrm>
          <a:prstGeom prst="rect">
            <a:avLst/>
          </a:prstGeom>
          <a:effectLst>
            <a:outerShdw dist="35921" dir="2700000" rotWithShape="0">
              <a:schemeClr val="accent2">
                <a:lumOff val="16666"/>
              </a:schemeClr>
            </a:outerShdw>
          </a:effectLst>
        </p:spPr>
        <p:txBody>
          <a:bodyPr anchor="t"/>
          <a:lstStyle>
            <a:lvl1pPr algn="l">
              <a:defRPr sz="4000" b="1" cap="all">
                <a:solidFill>
                  <a:srgbClr val="FFFF66"/>
                </a:solidFill>
                <a:latin typeface="Trebuchet MS"/>
                <a:ea typeface="Trebuchet MS"/>
                <a:cs typeface="Trebuchet MS"/>
                <a:sym typeface="Trebuchet MS"/>
              </a:defRPr>
            </a:lvl1pPr>
          </a:lstStyle>
          <a:p>
            <a:r>
              <a:t>Title Text</a:t>
            </a:r>
          </a:p>
        </p:txBody>
      </p:sp>
      <p:sp>
        <p:nvSpPr>
          <p:cNvPr id="339" name="Shape 339"/>
          <p:cNvSpPr>
            <a:spLocks noGrp="1"/>
          </p:cNvSpPr>
          <p:nvPr>
            <p:ph type="body" sz="quarter" idx="1"/>
          </p:nvPr>
        </p:nvSpPr>
        <p:spPr>
          <a:xfrm>
            <a:off x="722312" y="2906713"/>
            <a:ext cx="7772401" cy="1500188"/>
          </a:xfrm>
          <a:prstGeom prst="rect">
            <a:avLst/>
          </a:prstGeom>
          <a:effectLst>
            <a:outerShdw dist="35921" dir="2700000" rotWithShape="0">
              <a:schemeClr val="accent2">
                <a:lumOff val="16666"/>
              </a:schemeClr>
            </a:outerShdw>
          </a:effectLst>
        </p:spPr>
        <p:txBody>
          <a:bodyPr anchor="b"/>
          <a:lstStyle>
            <a:lvl1pPr marL="0" indent="0">
              <a:spcBef>
                <a:spcPts val="400"/>
              </a:spcBef>
              <a:buClrTx/>
              <a:buSzTx/>
              <a:buFontTx/>
              <a:buNone/>
              <a:defRPr sz="2000">
                <a:solidFill>
                  <a:srgbClr val="FFFF66"/>
                </a:solidFill>
                <a:latin typeface="Trebuchet MS"/>
                <a:ea typeface="Trebuchet MS"/>
                <a:cs typeface="Trebuchet MS"/>
                <a:sym typeface="Trebuchet MS"/>
              </a:defRPr>
            </a:lvl1pPr>
            <a:lvl2pPr marL="0" indent="457200">
              <a:spcBef>
                <a:spcPts val="400"/>
              </a:spcBef>
              <a:buClrTx/>
              <a:buSzTx/>
              <a:buFontTx/>
              <a:buNone/>
              <a:defRPr sz="2000">
                <a:solidFill>
                  <a:srgbClr val="FFFF66"/>
                </a:solidFill>
                <a:latin typeface="Trebuchet MS"/>
                <a:ea typeface="Trebuchet MS"/>
                <a:cs typeface="Trebuchet MS"/>
                <a:sym typeface="Trebuchet MS"/>
              </a:defRPr>
            </a:lvl2pPr>
            <a:lvl3pPr marL="0" indent="914400">
              <a:spcBef>
                <a:spcPts val="400"/>
              </a:spcBef>
              <a:buClrTx/>
              <a:buSzTx/>
              <a:buFontTx/>
              <a:buNone/>
              <a:defRPr sz="2000">
                <a:solidFill>
                  <a:srgbClr val="FFFF66"/>
                </a:solidFill>
                <a:latin typeface="Trebuchet MS"/>
                <a:ea typeface="Trebuchet MS"/>
                <a:cs typeface="Trebuchet MS"/>
                <a:sym typeface="Trebuchet MS"/>
              </a:defRPr>
            </a:lvl3pPr>
            <a:lvl4pPr marL="0" indent="1371600">
              <a:spcBef>
                <a:spcPts val="400"/>
              </a:spcBef>
              <a:buClrTx/>
              <a:buSzTx/>
              <a:buFontTx/>
              <a:buNone/>
              <a:defRPr sz="2000">
                <a:solidFill>
                  <a:srgbClr val="FFFF66"/>
                </a:solidFill>
                <a:latin typeface="Trebuchet MS"/>
                <a:ea typeface="Trebuchet MS"/>
                <a:cs typeface="Trebuchet MS"/>
                <a:sym typeface="Trebuchet MS"/>
              </a:defRPr>
            </a:lvl4pPr>
            <a:lvl5pPr marL="0" indent="1828800">
              <a:spcBef>
                <a:spcPts val="400"/>
              </a:spcBef>
              <a:buClrTx/>
              <a:buSzTx/>
              <a:buFont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40" name="Shape 340"/>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EAEAEA"/>
        </a:solidFill>
        <a:effectLst/>
      </p:bgPr>
    </p:bg>
    <p:spTree>
      <p:nvGrpSpPr>
        <p:cNvPr id="1" name=""/>
        <p:cNvGrpSpPr/>
        <p:nvPr/>
      </p:nvGrpSpPr>
      <p:grpSpPr>
        <a:xfrm>
          <a:off x="0" y="0"/>
          <a:ext cx="0" cy="0"/>
          <a:chOff x="0" y="0"/>
          <a:chExt cx="0" cy="0"/>
        </a:xfrm>
      </p:grpSpPr>
      <p:grpSp>
        <p:nvGrpSpPr>
          <p:cNvPr id="6913" name="Group 6913"/>
          <p:cNvGrpSpPr/>
          <p:nvPr/>
        </p:nvGrpSpPr>
        <p:grpSpPr>
          <a:xfrm>
            <a:off x="0" y="0"/>
            <a:ext cx="9147175" cy="6867525"/>
            <a:chOff x="0" y="0"/>
            <a:chExt cx="9147174" cy="6867525"/>
          </a:xfrm>
        </p:grpSpPr>
        <p:sp>
          <p:nvSpPr>
            <p:cNvPr id="6851" name="Shape 6851"/>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52" name="Shape 6852"/>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53" name="Shape 6853"/>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54" name="Shape 6854"/>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55" name="Shape 6855"/>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56" name="Shape 6856"/>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57" name="Shape 6857"/>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58" name="Shape 6858"/>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59" name="Shape 6859"/>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0" name="Shape 6860"/>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1" name="Shape 6861"/>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2" name="Shape 6862"/>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3" name="Shape 6863"/>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4" name="Shape 6864"/>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5" name="Shape 6865"/>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6" name="Shape 6866"/>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7" name="Shape 6867"/>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8" name="Shape 6868"/>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69" name="Shape 6869"/>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0" name="Shape 6870"/>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1" name="Shape 6871"/>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2" name="Shape 6872"/>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3" name="Shape 6873"/>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4" name="Shape 6874"/>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5" name="Shape 6875"/>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6" name="Shape 6876"/>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7" name="Shape 6877"/>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8" name="Shape 6878"/>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79" name="Shape 6879"/>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0" name="Shape 6880"/>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1" name="Shape 6881"/>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2" name="Shape 6882"/>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3" name="Shape 6883"/>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4" name="Shape 6884"/>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5" name="Shape 6885"/>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6" name="Shape 6886"/>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7" name="Shape 6887"/>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8" name="Shape 6888"/>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89" name="Shape 6889"/>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0" name="Shape 6890"/>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1" name="Shape 6891"/>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2" name="Shape 6892"/>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3" name="Shape 6893"/>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4" name="Shape 6894"/>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5" name="Shape 6895"/>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6" name="Shape 6896"/>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7" name="Shape 6897"/>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8" name="Shape 6898"/>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899" name="Shape 6899"/>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0" name="Shape 6900"/>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1" name="Shape 6901"/>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2" name="Shape 6902"/>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3" name="Shape 6903"/>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4" name="Shape 6904"/>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5" name="Shape 6905"/>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6" name="Shape 6906"/>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7" name="Shape 6907"/>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8" name="Shape 6908"/>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09" name="Shape 6909"/>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10" name="Shape 6910"/>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11" name="Shape 6911"/>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912" name="Shape 6912"/>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914" name="Shape 6914"/>
          <p:cNvSpPr>
            <a:spLocks noGrp="1"/>
          </p:cNvSpPr>
          <p:nvPr>
            <p:ph type="title"/>
          </p:nvPr>
        </p:nvSpPr>
        <p:spPr>
          <a:xfrm>
            <a:off x="1792288" y="4800600"/>
            <a:ext cx="5486401" cy="566738"/>
          </a:xfrm>
          <a:prstGeom prst="rect">
            <a:avLst/>
          </a:prstGeom>
        </p:spPr>
        <p:txBody>
          <a:bodyPr anchor="b"/>
          <a:lstStyle>
            <a:lvl1pPr algn="l">
              <a:defRPr sz="2000" b="1">
                <a:solidFill>
                  <a:srgbClr val="003366"/>
                </a:solidFill>
                <a:latin typeface="+mn-lt"/>
                <a:ea typeface="+mn-ea"/>
                <a:cs typeface="+mn-cs"/>
                <a:sym typeface="Helvetica"/>
              </a:defRPr>
            </a:lvl1pPr>
          </a:lstStyle>
          <a:p>
            <a:r>
              <a:t>Title Text</a:t>
            </a:r>
          </a:p>
        </p:txBody>
      </p:sp>
      <p:sp>
        <p:nvSpPr>
          <p:cNvPr id="6915" name="Shape 6915"/>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6916" name="Shape 6916"/>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atin typeface="+mn-lt"/>
                <a:ea typeface="+mn-ea"/>
                <a:cs typeface="+mn-cs"/>
                <a:sym typeface="Helvetica"/>
              </a:defRPr>
            </a:lvl1pPr>
            <a:lvl2pPr marL="0" indent="457200">
              <a:spcBef>
                <a:spcPts val="300"/>
              </a:spcBef>
              <a:buClrTx/>
              <a:buSzTx/>
              <a:buFontTx/>
              <a:buNone/>
              <a:defRPr sz="1400">
                <a:latin typeface="+mn-lt"/>
                <a:ea typeface="+mn-ea"/>
                <a:cs typeface="+mn-cs"/>
                <a:sym typeface="Helvetica"/>
              </a:defRPr>
            </a:lvl2pPr>
            <a:lvl3pPr marL="0" indent="914400">
              <a:spcBef>
                <a:spcPts val="300"/>
              </a:spcBef>
              <a:buClrTx/>
              <a:buSzTx/>
              <a:buFontTx/>
              <a:buNone/>
              <a:defRPr sz="1400">
                <a:latin typeface="+mn-lt"/>
                <a:ea typeface="+mn-ea"/>
                <a:cs typeface="+mn-cs"/>
                <a:sym typeface="Helvetica"/>
              </a:defRPr>
            </a:lvl3pPr>
            <a:lvl4pPr marL="0" indent="1371600">
              <a:spcBef>
                <a:spcPts val="300"/>
              </a:spcBef>
              <a:buClrTx/>
              <a:buSzTx/>
              <a:buFontTx/>
              <a:buNone/>
              <a:defRPr sz="1400">
                <a:latin typeface="+mn-lt"/>
                <a:ea typeface="+mn-ea"/>
                <a:cs typeface="+mn-cs"/>
                <a:sym typeface="Helvetica"/>
              </a:defRPr>
            </a:lvl4pPr>
            <a:lvl5pPr marL="0" indent="1828800">
              <a:spcBef>
                <a:spcPts val="300"/>
              </a:spcBef>
              <a:buClrTx/>
              <a:buSzTx/>
              <a:buFontTx/>
              <a:buNone/>
              <a:defRPr sz="14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917" name="Shape 6917"/>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EAEAEA"/>
        </a:solidFill>
        <a:effectLst/>
      </p:bgPr>
    </p:bg>
    <p:spTree>
      <p:nvGrpSpPr>
        <p:cNvPr id="1" name=""/>
        <p:cNvGrpSpPr/>
        <p:nvPr/>
      </p:nvGrpSpPr>
      <p:grpSpPr>
        <a:xfrm>
          <a:off x="0" y="0"/>
          <a:ext cx="0" cy="0"/>
          <a:chOff x="0" y="0"/>
          <a:chExt cx="0" cy="0"/>
        </a:xfrm>
      </p:grpSpPr>
      <p:grpSp>
        <p:nvGrpSpPr>
          <p:cNvPr id="6986" name="Group 6986"/>
          <p:cNvGrpSpPr/>
          <p:nvPr/>
        </p:nvGrpSpPr>
        <p:grpSpPr>
          <a:xfrm>
            <a:off x="0" y="0"/>
            <a:ext cx="9147175" cy="6867525"/>
            <a:chOff x="0" y="0"/>
            <a:chExt cx="9147174" cy="6867525"/>
          </a:xfrm>
        </p:grpSpPr>
        <p:sp>
          <p:nvSpPr>
            <p:cNvPr id="6924" name="Shape 6924"/>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25" name="Shape 6925"/>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26" name="Shape 6926"/>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27" name="Shape 6927"/>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28" name="Shape 6928"/>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29" name="Shape 6929"/>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0" name="Shape 6930"/>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1" name="Shape 6931"/>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2" name="Shape 6932"/>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3" name="Shape 6933"/>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4" name="Shape 6934"/>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5" name="Shape 6935"/>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6" name="Shape 6936"/>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7" name="Shape 6937"/>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8" name="Shape 6938"/>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39" name="Shape 6939"/>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0" name="Shape 6940"/>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1" name="Shape 6941"/>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2" name="Shape 6942"/>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3" name="Shape 6943"/>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4" name="Shape 6944"/>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5" name="Shape 6945"/>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6" name="Shape 6946"/>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7" name="Shape 6947"/>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8" name="Shape 6948"/>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49" name="Shape 6949"/>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0" name="Shape 6950"/>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1" name="Shape 6951"/>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2" name="Shape 6952"/>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3" name="Shape 6953"/>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4" name="Shape 6954"/>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5" name="Shape 6955"/>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6" name="Shape 6956"/>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7" name="Shape 6957"/>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8" name="Shape 6958"/>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59" name="Shape 6959"/>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0" name="Shape 6960"/>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1" name="Shape 6961"/>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2" name="Shape 6962"/>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3" name="Shape 6963"/>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4" name="Shape 6964"/>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5" name="Shape 6965"/>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6" name="Shape 6966"/>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7" name="Shape 6967"/>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8" name="Shape 6968"/>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69" name="Shape 6969"/>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0" name="Shape 6970"/>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1" name="Shape 6971"/>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2" name="Shape 6972"/>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3" name="Shape 6973"/>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4" name="Shape 6974"/>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5" name="Shape 6975"/>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6" name="Shape 6976"/>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7" name="Shape 6977"/>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8" name="Shape 6978"/>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79" name="Shape 6979"/>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80" name="Shape 6980"/>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81" name="Shape 6981"/>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82" name="Shape 6982"/>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83" name="Shape 6983"/>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84" name="Shape 6984"/>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6985" name="Shape 6985"/>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6987" name="Shape 6987"/>
          <p:cNvSpPr>
            <a:spLocks noGrp="1"/>
          </p:cNvSpPr>
          <p:nvPr>
            <p:ph type="title"/>
          </p:nvPr>
        </p:nvSpPr>
        <p:spPr>
          <a:xfrm>
            <a:off x="871537" y="533400"/>
            <a:ext cx="8162926" cy="1090613"/>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6988" name="Shape 6988"/>
          <p:cNvSpPr>
            <a:spLocks noGrp="1"/>
          </p:cNvSpPr>
          <p:nvPr>
            <p:ph type="body" idx="1"/>
          </p:nvPr>
        </p:nvSpPr>
        <p:spPr>
          <a:xfrm>
            <a:off x="912812" y="1905000"/>
            <a:ext cx="8110538" cy="4191000"/>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989" name="Shape 6989"/>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EAEAEA"/>
        </a:solidFill>
        <a:effectLst/>
      </p:bgPr>
    </p:bg>
    <p:spTree>
      <p:nvGrpSpPr>
        <p:cNvPr id="1" name=""/>
        <p:cNvGrpSpPr/>
        <p:nvPr/>
      </p:nvGrpSpPr>
      <p:grpSpPr>
        <a:xfrm>
          <a:off x="0" y="0"/>
          <a:ext cx="0" cy="0"/>
          <a:chOff x="0" y="0"/>
          <a:chExt cx="0" cy="0"/>
        </a:xfrm>
      </p:grpSpPr>
      <p:grpSp>
        <p:nvGrpSpPr>
          <p:cNvPr id="7058" name="Group 7058"/>
          <p:cNvGrpSpPr/>
          <p:nvPr/>
        </p:nvGrpSpPr>
        <p:grpSpPr>
          <a:xfrm>
            <a:off x="0" y="0"/>
            <a:ext cx="9147175" cy="6867525"/>
            <a:chOff x="0" y="0"/>
            <a:chExt cx="9147174" cy="6867525"/>
          </a:xfrm>
        </p:grpSpPr>
        <p:sp>
          <p:nvSpPr>
            <p:cNvPr id="6996" name="Shape 6996"/>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97" name="Shape 6997"/>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98" name="Shape 6998"/>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6999" name="Shape 6999"/>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0" name="Shape 7000"/>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1" name="Shape 7001"/>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2" name="Shape 7002"/>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3" name="Shape 7003"/>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4" name="Shape 7004"/>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5" name="Shape 7005"/>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6" name="Shape 7006"/>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7" name="Shape 7007"/>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8" name="Shape 7008"/>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09" name="Shape 7009"/>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0" name="Shape 7010"/>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1" name="Shape 7011"/>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2" name="Shape 7012"/>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3" name="Shape 7013"/>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4" name="Shape 7014"/>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5" name="Shape 7015"/>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6" name="Shape 7016"/>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7" name="Shape 7017"/>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8" name="Shape 7018"/>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19" name="Shape 7019"/>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0" name="Shape 7020"/>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1" name="Shape 7021"/>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2" name="Shape 7022"/>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3" name="Shape 7023"/>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4" name="Shape 7024"/>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5" name="Shape 7025"/>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6" name="Shape 7026"/>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7" name="Shape 7027"/>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8" name="Shape 7028"/>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29" name="Shape 7029"/>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0" name="Shape 7030"/>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1" name="Shape 7031"/>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2" name="Shape 7032"/>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3" name="Shape 7033"/>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4" name="Shape 7034"/>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5" name="Shape 7035"/>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6" name="Shape 7036"/>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7" name="Shape 7037"/>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8" name="Shape 7038"/>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39" name="Shape 7039"/>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0" name="Shape 7040"/>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1" name="Shape 7041"/>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2" name="Shape 7042"/>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3" name="Shape 7043"/>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4" name="Shape 7044"/>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5" name="Shape 7045"/>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6" name="Shape 7046"/>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7" name="Shape 7047"/>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8" name="Shape 7048"/>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49" name="Shape 7049"/>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50" name="Shape 7050"/>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51" name="Shape 7051"/>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52" name="Shape 7052"/>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53" name="Shape 7053"/>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54" name="Shape 7054"/>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55" name="Shape 7055"/>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endParaRPr/>
            </a:p>
          </p:txBody>
        </p:sp>
        <p:sp>
          <p:nvSpPr>
            <p:cNvPr id="7056" name="Shape 7056"/>
            <p:cNvSpPr/>
            <p:nvPr/>
          </p:nvSpPr>
          <p:spPr>
            <a:xfrm>
              <a:off x="684212" y="0"/>
              <a:ext cx="8462963" cy="6858000"/>
            </a:xfrm>
            <a:prstGeom prst="rect">
              <a:avLst/>
            </a:prstGeom>
            <a:solidFill>
              <a:schemeClr val="accent3">
                <a:lumOff val="44000"/>
                <a:alpha val="50195"/>
              </a:schemeClr>
            </a:solidFill>
            <a:ln w="12700" cap="flat">
              <a:noFill/>
              <a:miter lim="400000"/>
            </a:ln>
            <a:effectLst/>
          </p:spPr>
          <p:txBody>
            <a:bodyPr wrap="square" lIns="45719" tIns="45719" rIns="45719" bIns="45719" numCol="1" anchor="ctr">
              <a:noAutofit/>
            </a:bodyPr>
            <a:lstStyle/>
            <a:p>
              <a:endParaRPr/>
            </a:p>
          </p:txBody>
        </p:sp>
        <p:sp>
          <p:nvSpPr>
            <p:cNvPr id="7057" name="Shape 7057"/>
            <p:cNvSpPr/>
            <p:nvPr/>
          </p:nvSpPr>
          <p:spPr>
            <a:xfrm>
              <a:off x="0" y="1716087"/>
              <a:ext cx="6950075" cy="74613"/>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endParaRPr/>
            </a:p>
          </p:txBody>
        </p:sp>
      </p:grpSp>
      <p:sp>
        <p:nvSpPr>
          <p:cNvPr id="7059" name="Shape 7059"/>
          <p:cNvSpPr>
            <a:spLocks noGrp="1"/>
          </p:cNvSpPr>
          <p:nvPr>
            <p:ph type="title"/>
          </p:nvPr>
        </p:nvSpPr>
        <p:spPr>
          <a:xfrm>
            <a:off x="6994525" y="533400"/>
            <a:ext cx="2039939" cy="5562600"/>
          </a:xfrm>
          <a:prstGeom prst="rect">
            <a:avLst/>
          </a:prstGeom>
        </p:spPr>
        <p:txBody>
          <a:bodyPr anchor="b"/>
          <a:lstStyle>
            <a:lvl1pPr algn="l">
              <a:defRPr>
                <a:solidFill>
                  <a:srgbClr val="003366"/>
                </a:solidFill>
                <a:latin typeface="+mn-lt"/>
                <a:ea typeface="+mn-ea"/>
                <a:cs typeface="+mn-cs"/>
                <a:sym typeface="Helvetica"/>
              </a:defRPr>
            </a:lvl1pPr>
          </a:lstStyle>
          <a:p>
            <a:r>
              <a:t>Title Text</a:t>
            </a:r>
          </a:p>
        </p:txBody>
      </p:sp>
      <p:sp>
        <p:nvSpPr>
          <p:cNvPr id="7060" name="Shape 7060"/>
          <p:cNvSpPr>
            <a:spLocks noGrp="1"/>
          </p:cNvSpPr>
          <p:nvPr>
            <p:ph type="body" idx="1"/>
          </p:nvPr>
        </p:nvSpPr>
        <p:spPr>
          <a:xfrm>
            <a:off x="871537" y="533400"/>
            <a:ext cx="5970589" cy="5562600"/>
          </a:xfrm>
          <a:prstGeom prst="rect">
            <a:avLst/>
          </a:prstGeom>
        </p:spPr>
        <p:txBody>
          <a:bodyPr/>
          <a:lstStyle>
            <a:lvl1pPr>
              <a:buClr>
                <a:srgbClr val="9A0000"/>
              </a:buClr>
              <a:buSzPct val="75000"/>
              <a:buFont typeface="Wingdings"/>
              <a:buChar char="■"/>
              <a:defRPr>
                <a:latin typeface="+mn-lt"/>
                <a:ea typeface="+mn-ea"/>
                <a:cs typeface="+mn-cs"/>
                <a:sym typeface="Helvetica"/>
              </a:defRPr>
            </a:lvl1pPr>
            <a:lvl2pPr>
              <a:buClr>
                <a:srgbClr val="9A0000"/>
              </a:buClr>
              <a:buSzPct val="70000"/>
              <a:buFont typeface="Wingdings"/>
              <a:buChar char="■"/>
              <a:defRPr>
                <a:latin typeface="+mn-lt"/>
                <a:ea typeface="+mn-ea"/>
                <a:cs typeface="+mn-cs"/>
                <a:sym typeface="Helvetica"/>
              </a:defRPr>
            </a:lvl2pPr>
            <a:lvl3pPr>
              <a:buClr>
                <a:srgbClr val="9A0000"/>
              </a:buClr>
              <a:buFont typeface="Wingdings"/>
              <a:defRPr>
                <a:latin typeface="+mn-lt"/>
                <a:ea typeface="+mn-ea"/>
                <a:cs typeface="+mn-cs"/>
                <a:sym typeface="Helvetica"/>
              </a:defRPr>
            </a:lvl3pPr>
            <a:lvl4pPr>
              <a:buClr>
                <a:srgbClr val="9A0000"/>
              </a:buClr>
              <a:buFont typeface="Wingdings"/>
              <a:buChar char="•"/>
              <a:defRPr>
                <a:latin typeface="+mn-lt"/>
                <a:ea typeface="+mn-ea"/>
                <a:cs typeface="+mn-cs"/>
                <a:sym typeface="Helvetica"/>
              </a:defRPr>
            </a:lvl4pPr>
            <a:lvl5pPr>
              <a:buClr>
                <a:srgbClr val="9A0000"/>
              </a:buClr>
              <a:buSzPct val="85000"/>
              <a:buFont typeface="Wingdings"/>
              <a:defRPr>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7061" name="Shape 7061"/>
          <p:cNvSpPr>
            <a:spLocks noGrp="1"/>
          </p:cNvSpPr>
          <p:nvPr>
            <p:ph type="sldNum" sz="quarter" idx="2"/>
          </p:nvPr>
        </p:nvSpPr>
        <p:spPr>
          <a:xfrm>
            <a:off x="8623017" y="6436360"/>
            <a:ext cx="301909" cy="307340"/>
          </a:xfrm>
          <a:prstGeom prst="rect">
            <a:avLst/>
          </a:prstGeom>
        </p:spPr>
        <p:txBody>
          <a:bodyPr anchor="b"/>
          <a:lstStyle>
            <a:lvl1pPr>
              <a:defRPr>
                <a:solidFill>
                  <a:srgbClr val="000000"/>
                </a:solidFill>
                <a:latin typeface="+mn-lt"/>
                <a:ea typeface="+mn-ea"/>
                <a:cs typeface="+mn-cs"/>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66"/>
        </a:solidFill>
        <a:effectLst/>
      </p:bgPr>
    </p:bg>
    <p:spTree>
      <p:nvGrpSpPr>
        <p:cNvPr id="1" name=""/>
        <p:cNvGrpSpPr/>
        <p:nvPr/>
      </p:nvGrpSpPr>
      <p:grpSpPr>
        <a:xfrm>
          <a:off x="0" y="0"/>
          <a:ext cx="0" cy="0"/>
          <a:chOff x="0" y="0"/>
          <a:chExt cx="0" cy="0"/>
        </a:xfrm>
      </p:grpSpPr>
      <p:sp>
        <p:nvSpPr>
          <p:cNvPr id="7068" name="Shape 7068"/>
          <p:cNvSpPr/>
          <p:nvPr/>
        </p:nvSpPr>
        <p:spPr>
          <a:xfrm>
            <a:off x="266700" y="6172200"/>
            <a:ext cx="8610601" cy="0"/>
          </a:xfrm>
          <a:prstGeom prst="line">
            <a:avLst/>
          </a:prstGeom>
          <a:ln w="12700">
            <a:solidFill>
              <a:schemeClr val="accent3">
                <a:lumOff val="44000"/>
              </a:schemeClr>
            </a:solidFill>
          </a:ln>
        </p:spPr>
        <p:txBody>
          <a:bodyPr lIns="45719" rIns="45719"/>
          <a:lstStyle/>
          <a:p>
            <a:endParaRPr/>
          </a:p>
        </p:txBody>
      </p:sp>
      <p:sp>
        <p:nvSpPr>
          <p:cNvPr id="7069" name="Shape 7069"/>
          <p:cNvSpPr/>
          <p:nvPr/>
        </p:nvSpPr>
        <p:spPr>
          <a:xfrm>
            <a:off x="228600" y="304800"/>
            <a:ext cx="8610601" cy="0"/>
          </a:xfrm>
          <a:prstGeom prst="line">
            <a:avLst/>
          </a:prstGeom>
          <a:ln w="76200">
            <a:solidFill>
              <a:schemeClr val="accent3">
                <a:lumOff val="44000"/>
              </a:schemeClr>
            </a:solidFill>
          </a:ln>
        </p:spPr>
        <p:txBody>
          <a:bodyPr lIns="45719" rIns="45719"/>
          <a:lstStyle/>
          <a:p>
            <a:endParaRPr/>
          </a:p>
        </p:txBody>
      </p:sp>
      <p:grpSp>
        <p:nvGrpSpPr>
          <p:cNvPr id="7083" name="Group 7083"/>
          <p:cNvGrpSpPr/>
          <p:nvPr/>
        </p:nvGrpSpPr>
        <p:grpSpPr>
          <a:xfrm>
            <a:off x="228600" y="457199"/>
            <a:ext cx="1246188" cy="1371601"/>
            <a:chOff x="0" y="0"/>
            <a:chExt cx="1246187" cy="1371600"/>
          </a:xfrm>
        </p:grpSpPr>
        <p:sp>
          <p:nvSpPr>
            <p:cNvPr id="7070" name="Shape 7070"/>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71" name="Shape 7071"/>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72" name="Shape 7072"/>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73" name="Shape 7073"/>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74" name="Shape 7074"/>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75" name="Shape 7075"/>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76" name="Shape 7076"/>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77" name="Shape 7077"/>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78" name="Shape 7078"/>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79" name="Shape 7079"/>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80" name="Shape 7080"/>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81" name="Shape 7081"/>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sp>
          <p:nvSpPr>
            <p:cNvPr id="7082" name="Shape 7082"/>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defRPr sz="1800">
                  <a:solidFill>
                    <a:schemeClr val="accent3">
                      <a:lumOff val="44000"/>
                    </a:schemeClr>
                  </a:solidFill>
                </a:defRPr>
              </a:pPr>
              <a:endParaRPr/>
            </a:p>
          </p:txBody>
        </p:sp>
      </p:grpSp>
      <p:sp>
        <p:nvSpPr>
          <p:cNvPr id="7084" name="Shape 7084"/>
          <p:cNvSpPr>
            <a:spLocks noGrp="1"/>
          </p:cNvSpPr>
          <p:nvPr>
            <p:ph type="title"/>
          </p:nvPr>
        </p:nvSpPr>
        <p:spPr>
          <a:xfrm>
            <a:off x="1676400" y="457200"/>
            <a:ext cx="7010400" cy="1295400"/>
          </a:xfrm>
          <a:prstGeom prst="rect">
            <a:avLst/>
          </a:prstGeom>
        </p:spPr>
        <p:txBody>
          <a:bodyPr/>
          <a:lstStyle>
            <a:lvl1pPr algn="l">
              <a:defRPr sz="3900"/>
            </a:lvl1pPr>
          </a:lstStyle>
          <a:p>
            <a:r>
              <a:t>Title Text</a:t>
            </a:r>
          </a:p>
        </p:txBody>
      </p:sp>
      <p:sp>
        <p:nvSpPr>
          <p:cNvPr id="7085" name="Shape 7085"/>
          <p:cNvSpPr>
            <a:spLocks noGrp="1"/>
          </p:cNvSpPr>
          <p:nvPr>
            <p:ph type="body" idx="1"/>
          </p:nvPr>
        </p:nvSpPr>
        <p:spPr>
          <a:xfrm>
            <a:off x="1676400" y="1981200"/>
            <a:ext cx="7010400" cy="4114800"/>
          </a:xfrm>
          <a:prstGeom prst="rect">
            <a:avLst/>
          </a:prstGeom>
        </p:spPr>
        <p:txBody>
          <a:bodyPr/>
          <a:lstStyle>
            <a:lvl1pPr>
              <a:spcBef>
                <a:spcPts val="600"/>
              </a:spcBef>
              <a:buClr>
                <a:srgbClr val="0078F0"/>
              </a:buClr>
              <a:buSzPct val="85000"/>
              <a:buFont typeface="Wingdings"/>
              <a:buChar char="□"/>
              <a:defRPr sz="2800">
                <a:solidFill>
                  <a:schemeClr val="accent3">
                    <a:lumOff val="44000"/>
                  </a:schemeClr>
                </a:solidFill>
              </a:defRPr>
            </a:lvl1pPr>
            <a:lvl2pPr marL="777239" indent="-320039">
              <a:spcBef>
                <a:spcPts val="600"/>
              </a:spcBef>
              <a:buClr>
                <a:srgbClr val="0078F0"/>
              </a:buClr>
              <a:buSzPct val="70000"/>
              <a:buFont typeface="Wingdings"/>
              <a:buChar char="■"/>
              <a:defRPr sz="2800">
                <a:solidFill>
                  <a:schemeClr val="accent3">
                    <a:lumOff val="44000"/>
                  </a:schemeClr>
                </a:solidFill>
              </a:defRPr>
            </a:lvl2pPr>
            <a:lvl3pPr marL="1205345" indent="-290945">
              <a:spcBef>
                <a:spcPts val="600"/>
              </a:spcBef>
              <a:buClr>
                <a:srgbClr val="0078F0"/>
              </a:buClr>
              <a:buSzPct val="70000"/>
              <a:buFont typeface="Wingdings"/>
              <a:buChar char="p"/>
              <a:defRPr sz="2800">
                <a:solidFill>
                  <a:schemeClr val="accent3">
                    <a:lumOff val="44000"/>
                  </a:schemeClr>
                </a:solidFill>
              </a:defRPr>
            </a:lvl3pPr>
            <a:lvl4pPr marL="1691639" indent="-320039">
              <a:spcBef>
                <a:spcPts val="600"/>
              </a:spcBef>
              <a:buClr>
                <a:srgbClr val="0078F0"/>
              </a:buClr>
              <a:buSzPct val="70000"/>
              <a:buFont typeface="Wingdings"/>
              <a:buChar char="■"/>
              <a:defRPr sz="2800">
                <a:solidFill>
                  <a:schemeClr val="accent3">
                    <a:lumOff val="44000"/>
                  </a:schemeClr>
                </a:solidFill>
              </a:defRPr>
            </a:lvl4pPr>
            <a:lvl5pPr marL="2148839" indent="-320039">
              <a:spcBef>
                <a:spcPts val="600"/>
              </a:spcBef>
              <a:buClr>
                <a:srgbClr val="0078F0"/>
              </a:buClr>
              <a:buSzPct val="70000"/>
              <a:buFont typeface="Wingdings"/>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086" name="Shape 7086"/>
          <p:cNvSpPr>
            <a:spLocks noGrp="1"/>
          </p:cNvSpPr>
          <p:nvPr>
            <p:ph type="sldNum" sz="quarter" idx="2"/>
          </p:nvPr>
        </p:nvSpPr>
        <p:spPr>
          <a:xfrm>
            <a:off x="8413144" y="6248400"/>
            <a:ext cx="273657" cy="264255"/>
          </a:xfrm>
          <a:prstGeom prst="rect">
            <a:avLst/>
          </a:prstGeom>
        </p:spPr>
        <p:txBody>
          <a:bodyPr/>
          <a:lstStyle>
            <a:lvl1pPr>
              <a:defRPr sz="1200">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7093" name="Shape 7093"/>
          <p:cNvSpPr>
            <a:spLocks noGrp="1"/>
          </p:cNvSpPr>
          <p:nvPr>
            <p:ph type="title"/>
          </p:nvPr>
        </p:nvSpPr>
        <p:spPr>
          <a:xfrm>
            <a:off x="685800" y="2130425"/>
            <a:ext cx="7772400" cy="1470025"/>
          </a:xfrm>
          <a:prstGeom prst="rect">
            <a:avLst/>
          </a:prstGeom>
        </p:spPr>
        <p:txBody>
          <a:bodyPr/>
          <a:lstStyle>
            <a:lvl1pPr>
              <a:defRPr>
                <a:solidFill>
                  <a:srgbClr val="000000"/>
                </a:solidFill>
              </a:defRPr>
            </a:lvl1pPr>
          </a:lstStyle>
          <a:p>
            <a:r>
              <a:t>Title Text</a:t>
            </a:r>
          </a:p>
        </p:txBody>
      </p:sp>
      <p:sp>
        <p:nvSpPr>
          <p:cNvPr id="7094" name="Shape 7094"/>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7095" name="Shape 7095"/>
          <p:cNvSpPr>
            <a:spLocks noGrp="1"/>
          </p:cNvSpPr>
          <p:nvPr>
            <p:ph type="sldNum" sz="quarter" idx="2"/>
          </p:nvPr>
        </p:nvSpPr>
        <p:spPr>
          <a:xfrm>
            <a:off x="8394094" y="6245225"/>
            <a:ext cx="292707" cy="332740"/>
          </a:xfrm>
          <a:prstGeom prst="rect">
            <a:avLst/>
          </a:prstGeom>
        </p:spPr>
        <p:txBody>
          <a:bodyPr/>
          <a:lstStyle>
            <a:lvl1pPr>
              <a:defRPr>
                <a:solidFill>
                  <a:srgbClr val="000000"/>
                </a:solidFill>
                <a:latin typeface="Comic Sans MS"/>
                <a:ea typeface="Comic Sans MS"/>
                <a:cs typeface="Comic Sans MS"/>
                <a:sym typeface="Comic Sans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7102" name="Shape 7102"/>
          <p:cNvSpPr>
            <a:spLocks noGrp="1"/>
          </p:cNvSpPr>
          <p:nvPr>
            <p:ph type="title"/>
          </p:nvPr>
        </p:nvSpPr>
        <p:spPr>
          <a:xfrm>
            <a:off x="685800" y="2130425"/>
            <a:ext cx="7772400" cy="1470025"/>
          </a:xfrm>
          <a:prstGeom prst="rect">
            <a:avLst/>
          </a:prstGeom>
        </p:spPr>
        <p:txBody>
          <a:bodyPr/>
          <a:lstStyle/>
          <a:p>
            <a:r>
              <a:t>Title Text</a:t>
            </a:r>
          </a:p>
        </p:txBody>
      </p:sp>
      <p:sp>
        <p:nvSpPr>
          <p:cNvPr id="7103" name="Shape 7103"/>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defRPr>
                <a:solidFill>
                  <a:schemeClr val="accent3">
                    <a:lumOff val="44000"/>
                  </a:schemeClr>
                </a:solidFill>
              </a:defRPr>
            </a:lvl1pPr>
            <a:lvl2pPr marL="0" indent="457200" algn="ctr">
              <a:buClrTx/>
              <a:buSzTx/>
              <a:buFontTx/>
              <a:buNone/>
              <a:defRPr>
                <a:solidFill>
                  <a:schemeClr val="accent3">
                    <a:lumOff val="44000"/>
                  </a:schemeClr>
                </a:solidFill>
              </a:defRPr>
            </a:lvl2pPr>
            <a:lvl3pPr marL="0" indent="914400" algn="ctr">
              <a:buClrTx/>
              <a:buSzTx/>
              <a:buFontTx/>
              <a:buNone/>
              <a:defRPr>
                <a:solidFill>
                  <a:schemeClr val="accent3">
                    <a:lumOff val="44000"/>
                  </a:schemeClr>
                </a:solidFill>
              </a:defRPr>
            </a:lvl3pPr>
            <a:lvl4pPr marL="0" indent="1371600" algn="ctr">
              <a:buClrTx/>
              <a:buSzTx/>
              <a:buFontTx/>
              <a:buNone/>
              <a:defRPr>
                <a:solidFill>
                  <a:schemeClr val="accent3">
                    <a:lumOff val="44000"/>
                  </a:schemeClr>
                </a:solidFill>
              </a:defRPr>
            </a:lvl4pPr>
            <a:lvl5pPr marL="0" indent="1828800" algn="ctr">
              <a:buClrTx/>
              <a:buSzTx/>
              <a:buFont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104" name="Shape 710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7111" name="Shape 7111"/>
          <p:cNvSpPr>
            <a:spLocks noGrp="1"/>
          </p:cNvSpPr>
          <p:nvPr>
            <p:ph type="title"/>
          </p:nvPr>
        </p:nvSpPr>
        <p:spPr>
          <a:xfrm>
            <a:off x="38100" y="609600"/>
            <a:ext cx="9070975" cy="1143000"/>
          </a:xfrm>
          <a:prstGeom prst="rect">
            <a:avLst/>
          </a:prstGeom>
        </p:spPr>
        <p:txBody>
          <a:bodyPr/>
          <a:lstStyle/>
          <a:p>
            <a:r>
              <a:t>Title Text</a:t>
            </a:r>
          </a:p>
        </p:txBody>
      </p:sp>
      <p:sp>
        <p:nvSpPr>
          <p:cNvPr id="7112" name="Shape 7112"/>
          <p:cNvSpPr>
            <a:spLocks noGrp="1"/>
          </p:cNvSpPr>
          <p:nvPr>
            <p:ph type="body" idx="1"/>
          </p:nvPr>
        </p:nvSpPr>
        <p:spPr>
          <a:xfrm>
            <a:off x="38100" y="1981200"/>
            <a:ext cx="9070975" cy="4114800"/>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113" name="Shape 7113"/>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7120" name="Shape 7120"/>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121" name="Shape 7121"/>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solidFill>
                  <a:schemeClr val="accent3">
                    <a:lumOff val="44000"/>
                  </a:schemeClr>
                </a:solidFill>
              </a:defRPr>
            </a:lvl1pPr>
            <a:lvl2pPr marL="0" indent="457200">
              <a:spcBef>
                <a:spcPts val="400"/>
              </a:spcBef>
              <a:buClrTx/>
              <a:buSzTx/>
              <a:buFontTx/>
              <a:buNone/>
              <a:defRPr sz="2000">
                <a:solidFill>
                  <a:schemeClr val="accent3">
                    <a:lumOff val="44000"/>
                  </a:schemeClr>
                </a:solidFill>
              </a:defRPr>
            </a:lvl2pPr>
            <a:lvl3pPr marL="0" indent="914400">
              <a:spcBef>
                <a:spcPts val="400"/>
              </a:spcBef>
              <a:buClrTx/>
              <a:buSzTx/>
              <a:buFontTx/>
              <a:buNone/>
              <a:defRPr sz="2000">
                <a:solidFill>
                  <a:schemeClr val="accent3">
                    <a:lumOff val="44000"/>
                  </a:schemeClr>
                </a:solidFill>
              </a:defRPr>
            </a:lvl3pPr>
            <a:lvl4pPr marL="0" indent="1371600">
              <a:spcBef>
                <a:spcPts val="400"/>
              </a:spcBef>
              <a:buClrTx/>
              <a:buSzTx/>
              <a:buFontTx/>
              <a:buNone/>
              <a:defRPr sz="2000">
                <a:solidFill>
                  <a:schemeClr val="accent3">
                    <a:lumOff val="44000"/>
                  </a:schemeClr>
                </a:solidFill>
              </a:defRPr>
            </a:lvl4pPr>
            <a:lvl5pPr marL="0" indent="1828800">
              <a:spcBef>
                <a:spcPts val="400"/>
              </a:spcBef>
              <a:buClrTx/>
              <a:buSzTx/>
              <a:buFont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122" name="Shape 7122"/>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7129" name="Shape 7129"/>
          <p:cNvSpPr>
            <a:spLocks noGrp="1"/>
          </p:cNvSpPr>
          <p:nvPr>
            <p:ph type="title"/>
          </p:nvPr>
        </p:nvSpPr>
        <p:spPr>
          <a:xfrm>
            <a:off x="38100" y="609600"/>
            <a:ext cx="9070975" cy="1143000"/>
          </a:xfrm>
          <a:prstGeom prst="rect">
            <a:avLst/>
          </a:prstGeom>
        </p:spPr>
        <p:txBody>
          <a:bodyPr/>
          <a:lstStyle/>
          <a:p>
            <a:r>
              <a:t>Title Text</a:t>
            </a:r>
          </a:p>
        </p:txBody>
      </p:sp>
      <p:sp>
        <p:nvSpPr>
          <p:cNvPr id="7130" name="Shape 7130"/>
          <p:cNvSpPr>
            <a:spLocks noGrp="1"/>
          </p:cNvSpPr>
          <p:nvPr>
            <p:ph type="body" sz="half" idx="1"/>
          </p:nvPr>
        </p:nvSpPr>
        <p:spPr>
          <a:xfrm>
            <a:off x="685800" y="1981200"/>
            <a:ext cx="3810000" cy="4114800"/>
          </a:xfrm>
          <a:prstGeom prst="rect">
            <a:avLst/>
          </a:prstGeom>
        </p:spPr>
        <p:txBody>
          <a:bodyPr/>
          <a:lstStyle>
            <a:lvl1pPr>
              <a:spcBef>
                <a:spcPts val="600"/>
              </a:spcBef>
              <a:buClrTx/>
              <a:buSzPct val="100000"/>
              <a:buFontTx/>
              <a:defRPr sz="2800">
                <a:solidFill>
                  <a:schemeClr val="accent3">
                    <a:lumOff val="44000"/>
                  </a:schemeClr>
                </a:solidFill>
              </a:defRPr>
            </a:lvl1pPr>
            <a:lvl2pPr marL="790575" indent="-333375">
              <a:spcBef>
                <a:spcPts val="600"/>
              </a:spcBef>
              <a:buClrTx/>
              <a:buFontTx/>
              <a:buChar char="–"/>
              <a:defRPr sz="2800">
                <a:solidFill>
                  <a:schemeClr val="accent3">
                    <a:lumOff val="44000"/>
                  </a:schemeClr>
                </a:solidFill>
              </a:defRPr>
            </a:lvl2pPr>
            <a:lvl3pPr marL="1234439" indent="-320039">
              <a:spcBef>
                <a:spcPts val="600"/>
              </a:spcBef>
              <a:buClrTx/>
              <a:buFontTx/>
              <a:defRPr sz="2800">
                <a:solidFill>
                  <a:schemeClr val="accent3">
                    <a:lumOff val="44000"/>
                  </a:schemeClr>
                </a:solidFill>
              </a:defRPr>
            </a:lvl3pPr>
            <a:lvl4pPr marL="1727200" indent="-355600">
              <a:spcBef>
                <a:spcPts val="600"/>
              </a:spcBef>
              <a:buClrTx/>
              <a:buFontTx/>
              <a:buChar char="–"/>
              <a:defRPr sz="2800">
                <a:solidFill>
                  <a:schemeClr val="accent3">
                    <a:lumOff val="44000"/>
                  </a:schemeClr>
                </a:solidFill>
              </a:defRPr>
            </a:lvl4pPr>
            <a:lvl5pPr marL="2184400" indent="-355600">
              <a:spcBef>
                <a:spcPts val="600"/>
              </a:spcBef>
              <a:buClrTx/>
              <a:buFontTx/>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131" name="Shape 7131"/>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7138" name="Shape 7138"/>
          <p:cNvSpPr>
            <a:spLocks noGrp="1"/>
          </p:cNvSpPr>
          <p:nvPr>
            <p:ph type="title"/>
          </p:nvPr>
        </p:nvSpPr>
        <p:spPr>
          <a:xfrm>
            <a:off x="457200" y="274638"/>
            <a:ext cx="8229600" cy="1143001"/>
          </a:xfrm>
          <a:prstGeom prst="rect">
            <a:avLst/>
          </a:prstGeom>
        </p:spPr>
        <p:txBody>
          <a:bodyPr/>
          <a:lstStyle/>
          <a:p>
            <a:r>
              <a:t>Title Text</a:t>
            </a:r>
          </a:p>
        </p:txBody>
      </p:sp>
      <p:sp>
        <p:nvSpPr>
          <p:cNvPr id="7139" name="Shape 7139"/>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solidFill>
                  <a:schemeClr val="accent3">
                    <a:lumOff val="44000"/>
                  </a:schemeClr>
                </a:solidFill>
              </a:defRPr>
            </a:lvl1pPr>
            <a:lvl2pPr marL="0" indent="457200">
              <a:spcBef>
                <a:spcPts val="500"/>
              </a:spcBef>
              <a:buClrTx/>
              <a:buSzTx/>
              <a:buFontTx/>
              <a:buNone/>
              <a:defRPr sz="2400" b="1">
                <a:solidFill>
                  <a:schemeClr val="accent3">
                    <a:lumOff val="44000"/>
                  </a:schemeClr>
                </a:solidFill>
              </a:defRPr>
            </a:lvl2pPr>
            <a:lvl3pPr marL="0" indent="914400">
              <a:spcBef>
                <a:spcPts val="500"/>
              </a:spcBef>
              <a:buClrTx/>
              <a:buSzTx/>
              <a:buFontTx/>
              <a:buNone/>
              <a:defRPr sz="2400" b="1">
                <a:solidFill>
                  <a:schemeClr val="accent3">
                    <a:lumOff val="44000"/>
                  </a:schemeClr>
                </a:solidFill>
              </a:defRPr>
            </a:lvl3pPr>
            <a:lvl4pPr marL="0" indent="1371600">
              <a:spcBef>
                <a:spcPts val="500"/>
              </a:spcBef>
              <a:buClrTx/>
              <a:buSzTx/>
              <a:buFontTx/>
              <a:buNone/>
              <a:defRPr sz="2400" b="1">
                <a:solidFill>
                  <a:schemeClr val="accent3">
                    <a:lumOff val="44000"/>
                  </a:schemeClr>
                </a:solidFill>
              </a:defRPr>
            </a:lvl4pPr>
            <a:lvl5pPr marL="0" indent="1828800">
              <a:spcBef>
                <a:spcPts val="500"/>
              </a:spcBef>
              <a:buClrTx/>
              <a:buSzTx/>
              <a:buFont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140" name="Shape 7140"/>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solidFill>
                  <a:schemeClr val="accent3">
                    <a:lumOff val="44000"/>
                  </a:schemeClr>
                </a:solidFill>
              </a:defRPr>
            </a:pPr>
            <a:endParaRPr/>
          </a:p>
        </p:txBody>
      </p:sp>
      <p:sp>
        <p:nvSpPr>
          <p:cNvPr id="7141" name="Shape 7141"/>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7" name="Shape 347"/>
          <p:cNvSpPr>
            <a:spLocks noGrp="1"/>
          </p:cNvSpPr>
          <p:nvPr>
            <p:ph type="title"/>
          </p:nvPr>
        </p:nvSpPr>
        <p:spPr>
          <a:xfrm>
            <a:off x="685800" y="609600"/>
            <a:ext cx="7772400" cy="1143000"/>
          </a:xfrm>
          <a:prstGeom prst="rect">
            <a:avLst/>
          </a:prstGeom>
          <a:effectLst>
            <a:outerShdw dist="35921"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348" name="Shape 348"/>
          <p:cNvSpPr>
            <a:spLocks noGrp="1"/>
          </p:cNvSpPr>
          <p:nvPr>
            <p:ph type="body" sz="half" idx="1"/>
          </p:nvPr>
        </p:nvSpPr>
        <p:spPr>
          <a:xfrm>
            <a:off x="685800" y="1981200"/>
            <a:ext cx="3810000" cy="4114800"/>
          </a:xfrm>
          <a:prstGeom prst="rect">
            <a:avLst/>
          </a:prstGeom>
          <a:effectLst>
            <a:outerShdw dist="35921" dir="2700000" rotWithShape="0">
              <a:schemeClr val="accent2">
                <a:lumOff val="16666"/>
              </a:schemeClr>
            </a:outerShdw>
          </a:effectLst>
        </p:spPr>
        <p:txBody>
          <a:bodyPr/>
          <a:lstStyle>
            <a:lvl1pPr>
              <a:spcBef>
                <a:spcPts val="600"/>
              </a:spcBef>
              <a:buClrTx/>
              <a:buSzPct val="100000"/>
              <a:buFont typeface="Times"/>
              <a:defRPr sz="2800">
                <a:solidFill>
                  <a:srgbClr val="FFFF66"/>
                </a:solidFill>
                <a:latin typeface="Trebuchet MS"/>
                <a:ea typeface="Trebuchet MS"/>
                <a:cs typeface="Trebuchet MS"/>
                <a:sym typeface="Trebuchet MS"/>
              </a:defRPr>
            </a:lvl1pPr>
            <a:lvl2pPr marL="790575" indent="-333375">
              <a:spcBef>
                <a:spcPts val="600"/>
              </a:spcBef>
              <a:buClrTx/>
              <a:buFont typeface="Times"/>
              <a:buChar char="•"/>
              <a:defRPr sz="2800">
                <a:solidFill>
                  <a:srgbClr val="FFFF66"/>
                </a:solidFill>
                <a:latin typeface="Trebuchet MS"/>
                <a:ea typeface="Trebuchet MS"/>
                <a:cs typeface="Trebuchet MS"/>
                <a:sym typeface="Trebuchet MS"/>
              </a:defRPr>
            </a:lvl2pPr>
            <a:lvl3pPr marL="1234439" indent="-320039">
              <a:spcBef>
                <a:spcPts val="600"/>
              </a:spcBef>
              <a:buClrTx/>
              <a:buFont typeface="Times"/>
              <a:defRPr sz="2800">
                <a:solidFill>
                  <a:srgbClr val="FFFF66"/>
                </a:solidFill>
                <a:latin typeface="Trebuchet MS"/>
                <a:ea typeface="Trebuchet MS"/>
                <a:cs typeface="Trebuchet MS"/>
                <a:sym typeface="Trebuchet MS"/>
              </a:defRPr>
            </a:lvl3pPr>
            <a:lvl4pPr marL="1727200" indent="-355600">
              <a:spcBef>
                <a:spcPts val="600"/>
              </a:spcBef>
              <a:buClrTx/>
              <a:buFont typeface="Times"/>
              <a:buChar char="•"/>
              <a:defRPr sz="2800">
                <a:solidFill>
                  <a:srgbClr val="FFFF66"/>
                </a:solidFill>
                <a:latin typeface="Trebuchet MS"/>
                <a:ea typeface="Trebuchet MS"/>
                <a:cs typeface="Trebuchet MS"/>
                <a:sym typeface="Trebuchet MS"/>
              </a:defRPr>
            </a:lvl4pPr>
            <a:lvl5pPr marL="2184400" indent="-355600">
              <a:spcBef>
                <a:spcPts val="600"/>
              </a:spcBef>
              <a:buClrTx/>
              <a:buFont typeface="Times"/>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49" name="Shape 349"/>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7148" name="Shape 7148"/>
          <p:cNvSpPr>
            <a:spLocks noGrp="1"/>
          </p:cNvSpPr>
          <p:nvPr>
            <p:ph type="title"/>
          </p:nvPr>
        </p:nvSpPr>
        <p:spPr>
          <a:xfrm>
            <a:off x="38100" y="609600"/>
            <a:ext cx="9070975" cy="1143000"/>
          </a:xfrm>
          <a:prstGeom prst="rect">
            <a:avLst/>
          </a:prstGeom>
        </p:spPr>
        <p:txBody>
          <a:bodyPr/>
          <a:lstStyle/>
          <a:p>
            <a:r>
              <a:t>Title Text</a:t>
            </a:r>
          </a:p>
        </p:txBody>
      </p:sp>
      <p:sp>
        <p:nvSpPr>
          <p:cNvPr id="7149" name="Shape 7149"/>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7156" name="Shape 7156"/>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7163" name="Shape 7163"/>
          <p:cNvSpPr>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64" name="Shape 7164"/>
          <p:cNvSpPr>
            <a:spLocks noGrp="1"/>
          </p:cNvSpPr>
          <p:nvPr>
            <p:ph type="body" idx="1"/>
          </p:nvPr>
        </p:nvSpPr>
        <p:spPr>
          <a:xfrm>
            <a:off x="3575050" y="273050"/>
            <a:ext cx="5111750" cy="5853113"/>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165" name="Shape 7165"/>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solidFill>
                  <a:schemeClr val="accent3">
                    <a:lumOff val="44000"/>
                  </a:schemeClr>
                </a:solidFill>
              </a:defRPr>
            </a:pPr>
            <a:endParaRPr/>
          </a:p>
        </p:txBody>
      </p:sp>
      <p:sp>
        <p:nvSpPr>
          <p:cNvPr id="7166" name="Shape 7166"/>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7173" name="Shape 7173"/>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174" name="Shape 7174"/>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7175" name="Shape 7175"/>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solidFill>
                  <a:schemeClr val="accent3">
                    <a:lumOff val="44000"/>
                  </a:schemeClr>
                </a:solidFill>
              </a:defRPr>
            </a:lvl1pPr>
            <a:lvl2pPr marL="0" indent="457200">
              <a:spcBef>
                <a:spcPts val="300"/>
              </a:spcBef>
              <a:buClrTx/>
              <a:buSzTx/>
              <a:buFontTx/>
              <a:buNone/>
              <a:defRPr sz="1400">
                <a:solidFill>
                  <a:schemeClr val="accent3">
                    <a:lumOff val="44000"/>
                  </a:schemeClr>
                </a:solidFill>
              </a:defRPr>
            </a:lvl2pPr>
            <a:lvl3pPr marL="0" indent="914400">
              <a:spcBef>
                <a:spcPts val="300"/>
              </a:spcBef>
              <a:buClrTx/>
              <a:buSzTx/>
              <a:buFontTx/>
              <a:buNone/>
              <a:defRPr sz="1400">
                <a:solidFill>
                  <a:schemeClr val="accent3">
                    <a:lumOff val="44000"/>
                  </a:schemeClr>
                </a:solidFill>
              </a:defRPr>
            </a:lvl3pPr>
            <a:lvl4pPr marL="0" indent="1371600">
              <a:spcBef>
                <a:spcPts val="300"/>
              </a:spcBef>
              <a:buClrTx/>
              <a:buSzTx/>
              <a:buFontTx/>
              <a:buNone/>
              <a:defRPr sz="1400">
                <a:solidFill>
                  <a:schemeClr val="accent3">
                    <a:lumOff val="44000"/>
                  </a:schemeClr>
                </a:solidFill>
              </a:defRPr>
            </a:lvl4pPr>
            <a:lvl5pPr marL="0" indent="1828800">
              <a:spcBef>
                <a:spcPts val="300"/>
              </a:spcBef>
              <a:buClrTx/>
              <a:buSzTx/>
              <a:buFont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176" name="Shape 7176"/>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7183" name="Shape 7183"/>
          <p:cNvSpPr>
            <a:spLocks noGrp="1"/>
          </p:cNvSpPr>
          <p:nvPr>
            <p:ph type="title"/>
          </p:nvPr>
        </p:nvSpPr>
        <p:spPr>
          <a:xfrm>
            <a:off x="38100" y="609600"/>
            <a:ext cx="9070975" cy="1143000"/>
          </a:xfrm>
          <a:prstGeom prst="rect">
            <a:avLst/>
          </a:prstGeom>
        </p:spPr>
        <p:txBody>
          <a:bodyPr/>
          <a:lstStyle/>
          <a:p>
            <a:r>
              <a:t>Title Text</a:t>
            </a:r>
          </a:p>
        </p:txBody>
      </p:sp>
      <p:sp>
        <p:nvSpPr>
          <p:cNvPr id="7184" name="Shape 7184"/>
          <p:cNvSpPr>
            <a:spLocks noGrp="1"/>
          </p:cNvSpPr>
          <p:nvPr>
            <p:ph type="body" idx="1"/>
          </p:nvPr>
        </p:nvSpPr>
        <p:spPr>
          <a:xfrm>
            <a:off x="38100" y="1981200"/>
            <a:ext cx="9070975" cy="4114800"/>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185" name="Shape 7185"/>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7192" name="Shape 7192"/>
          <p:cNvSpPr>
            <a:spLocks noGrp="1"/>
          </p:cNvSpPr>
          <p:nvPr>
            <p:ph type="title"/>
          </p:nvPr>
        </p:nvSpPr>
        <p:spPr>
          <a:xfrm>
            <a:off x="6515100" y="609600"/>
            <a:ext cx="1943100" cy="5486400"/>
          </a:xfrm>
          <a:prstGeom prst="rect">
            <a:avLst/>
          </a:prstGeom>
        </p:spPr>
        <p:txBody>
          <a:bodyPr/>
          <a:lstStyle/>
          <a:p>
            <a:r>
              <a:t>Title Text</a:t>
            </a:r>
          </a:p>
        </p:txBody>
      </p:sp>
      <p:sp>
        <p:nvSpPr>
          <p:cNvPr id="7193" name="Shape 7193"/>
          <p:cNvSpPr>
            <a:spLocks noGrp="1"/>
          </p:cNvSpPr>
          <p:nvPr>
            <p:ph type="body" idx="1"/>
          </p:nvPr>
        </p:nvSpPr>
        <p:spPr>
          <a:xfrm>
            <a:off x="685800" y="609600"/>
            <a:ext cx="5676900" cy="5486400"/>
          </a:xfrm>
          <a:prstGeom prst="rect">
            <a:avLst/>
          </a:prstGeom>
        </p:spPr>
        <p:txBody>
          <a:bodyPr/>
          <a:lstStyle>
            <a:lvl1pPr>
              <a:buClrTx/>
              <a:buSzPct val="100000"/>
              <a:buFontTx/>
              <a:defRPr>
                <a:solidFill>
                  <a:schemeClr val="accent3">
                    <a:lumOff val="44000"/>
                  </a:schemeClr>
                </a:solidFill>
              </a:defRPr>
            </a:lvl1pPr>
            <a:lvl2pPr>
              <a:buClrTx/>
              <a:buFontTx/>
              <a:buChar char="–"/>
              <a:defRPr>
                <a:solidFill>
                  <a:schemeClr val="accent3">
                    <a:lumOff val="44000"/>
                  </a:schemeClr>
                </a:solidFill>
              </a:defRPr>
            </a:lvl2pPr>
            <a:lvl3pPr>
              <a:buClrTx/>
              <a:buFontTx/>
              <a:defRPr>
                <a:solidFill>
                  <a:schemeClr val="accent3">
                    <a:lumOff val="44000"/>
                  </a:schemeClr>
                </a:solidFill>
              </a:defRPr>
            </a:lvl3pPr>
            <a:lvl4pPr>
              <a:buClrTx/>
              <a:buFontTx/>
              <a:buChar char="–"/>
              <a:defRPr>
                <a:solidFill>
                  <a:schemeClr val="accent3">
                    <a:lumOff val="44000"/>
                  </a:schemeClr>
                </a:solidFill>
              </a:defRPr>
            </a:lvl4pPr>
            <a:lvl5pPr>
              <a:buClrTx/>
              <a:buFontTx/>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194" name="Shape 7194"/>
          <p:cNvSpPr>
            <a:spLocks noGrp="1"/>
          </p:cNvSpPr>
          <p:nvPr>
            <p:ph type="sldNum" sz="quarter" idx="2"/>
          </p:nvPr>
        </p:nvSpPr>
        <p:spPr>
          <a:xfrm>
            <a:off x="8176259" y="6248400"/>
            <a:ext cx="281941" cy="287087"/>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34978957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41696978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68762543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1675456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6" name="Shape 356"/>
          <p:cNvSpPr>
            <a:spLocks noGrp="1"/>
          </p:cNvSpPr>
          <p:nvPr>
            <p:ph type="title"/>
          </p:nvPr>
        </p:nvSpPr>
        <p:spPr>
          <a:xfrm>
            <a:off x="457200" y="274638"/>
            <a:ext cx="8229600" cy="1143001"/>
          </a:xfrm>
          <a:prstGeom prst="rect">
            <a:avLst/>
          </a:prstGeom>
          <a:effectLst>
            <a:outerShdw dist="35921"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357" name="Shape 357"/>
          <p:cNvSpPr>
            <a:spLocks noGrp="1"/>
          </p:cNvSpPr>
          <p:nvPr>
            <p:ph type="body" sz="quarter" idx="1"/>
          </p:nvPr>
        </p:nvSpPr>
        <p:spPr>
          <a:xfrm>
            <a:off x="457200" y="1535112"/>
            <a:ext cx="4040188" cy="639763"/>
          </a:xfrm>
          <a:prstGeom prst="rect">
            <a:avLst/>
          </a:prstGeom>
          <a:effectLst>
            <a:outerShdw dist="35921" dir="2700000" rotWithShape="0">
              <a:schemeClr val="accent2">
                <a:lumOff val="16666"/>
              </a:schemeClr>
            </a:outerShdw>
          </a:effectLst>
        </p:spPr>
        <p:txBody>
          <a:bodyPr anchor="b"/>
          <a:lstStyle>
            <a:lvl1pPr marL="0" indent="0">
              <a:spcBef>
                <a:spcPts val="500"/>
              </a:spcBef>
              <a:buClrTx/>
              <a:buSzTx/>
              <a:buFontTx/>
              <a:buNone/>
              <a:defRPr sz="2400" b="1">
                <a:solidFill>
                  <a:srgbClr val="FFFF66"/>
                </a:solidFill>
                <a:latin typeface="Trebuchet MS"/>
                <a:ea typeface="Trebuchet MS"/>
                <a:cs typeface="Trebuchet MS"/>
                <a:sym typeface="Trebuchet MS"/>
              </a:defRPr>
            </a:lvl1pPr>
            <a:lvl2pPr marL="0" indent="457200">
              <a:spcBef>
                <a:spcPts val="500"/>
              </a:spcBef>
              <a:buClrTx/>
              <a:buSzTx/>
              <a:buFontTx/>
              <a:buNone/>
              <a:defRPr sz="2400" b="1">
                <a:solidFill>
                  <a:srgbClr val="FFFF66"/>
                </a:solidFill>
                <a:latin typeface="Trebuchet MS"/>
                <a:ea typeface="Trebuchet MS"/>
                <a:cs typeface="Trebuchet MS"/>
                <a:sym typeface="Trebuchet MS"/>
              </a:defRPr>
            </a:lvl2pPr>
            <a:lvl3pPr marL="0" indent="914400">
              <a:spcBef>
                <a:spcPts val="500"/>
              </a:spcBef>
              <a:buClrTx/>
              <a:buSzTx/>
              <a:buFontTx/>
              <a:buNone/>
              <a:defRPr sz="2400" b="1">
                <a:solidFill>
                  <a:srgbClr val="FFFF66"/>
                </a:solidFill>
                <a:latin typeface="Trebuchet MS"/>
                <a:ea typeface="Trebuchet MS"/>
                <a:cs typeface="Trebuchet MS"/>
                <a:sym typeface="Trebuchet MS"/>
              </a:defRPr>
            </a:lvl3pPr>
            <a:lvl4pPr marL="0" indent="1371600">
              <a:spcBef>
                <a:spcPts val="500"/>
              </a:spcBef>
              <a:buClrTx/>
              <a:buSzTx/>
              <a:buFontTx/>
              <a:buNone/>
              <a:defRPr sz="2400" b="1">
                <a:solidFill>
                  <a:srgbClr val="FFFF66"/>
                </a:solidFill>
                <a:latin typeface="Trebuchet MS"/>
                <a:ea typeface="Trebuchet MS"/>
                <a:cs typeface="Trebuchet MS"/>
                <a:sym typeface="Trebuchet MS"/>
              </a:defRPr>
            </a:lvl4pPr>
            <a:lvl5pPr marL="0" indent="1828800">
              <a:spcBef>
                <a:spcPts val="500"/>
              </a:spcBef>
              <a:buClrTx/>
              <a:buSzTx/>
              <a:buFont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8" name="Shape 358"/>
          <p:cNvSpPr>
            <a:spLocks noGrp="1"/>
          </p:cNvSpPr>
          <p:nvPr>
            <p:ph type="body" sz="quarter" idx="13"/>
          </p:nvPr>
        </p:nvSpPr>
        <p:spPr>
          <a:xfrm>
            <a:off x="4645025" y="1535112"/>
            <a:ext cx="4041775" cy="639763"/>
          </a:xfrm>
          <a:prstGeom prst="rect">
            <a:avLst/>
          </a:prstGeom>
          <a:effectLst>
            <a:outerShdw dist="35921" dir="2700000" rotWithShape="0">
              <a:schemeClr val="accent2">
                <a:lumOff val="16666"/>
              </a:schemeClr>
            </a:outerShdw>
          </a:effectLst>
        </p:spPr>
        <p:txBody>
          <a:bodyPr anchor="b"/>
          <a:lstStyle/>
          <a:p>
            <a:pPr marL="0" indent="0">
              <a:spcBef>
                <a:spcPts val="500"/>
              </a:spcBef>
              <a:buClrTx/>
              <a:buSzTx/>
              <a:buFontTx/>
              <a:buNone/>
              <a:defRPr sz="2400" b="1">
                <a:solidFill>
                  <a:srgbClr val="FFFF66"/>
                </a:solidFill>
                <a:latin typeface="Trebuchet MS"/>
                <a:ea typeface="Trebuchet MS"/>
                <a:cs typeface="Trebuchet MS"/>
                <a:sym typeface="Trebuchet MS"/>
              </a:defRPr>
            </a:pPr>
            <a:endParaRPr/>
          </a:p>
        </p:txBody>
      </p:sp>
      <p:sp>
        <p:nvSpPr>
          <p:cNvPr id="359" name="Shape 359"/>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8669967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314789736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413017449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295181410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185106218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122275864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318686855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412764649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23935356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2619041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6" name="Shape 366"/>
          <p:cNvSpPr>
            <a:spLocks noGrp="1"/>
          </p:cNvSpPr>
          <p:nvPr>
            <p:ph type="title"/>
          </p:nvPr>
        </p:nvSpPr>
        <p:spPr>
          <a:xfrm>
            <a:off x="685800" y="609600"/>
            <a:ext cx="7772400" cy="1143000"/>
          </a:xfrm>
          <a:prstGeom prst="rect">
            <a:avLst/>
          </a:prstGeom>
          <a:effectLst>
            <a:outerShdw dist="35921"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367" name="Shape 367"/>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52488518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375567220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263844438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168413466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198975203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23829757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350305113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27188472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38730375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4155365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4" name="Shape 374"/>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150471212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7204068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130716942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4899718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239955694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379896011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124266783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205991973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118024353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1755354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457200" y="273050"/>
            <a:ext cx="3008314" cy="1162050"/>
          </a:xfrm>
          <a:prstGeom prst="rect">
            <a:avLst/>
          </a:prstGeom>
          <a:effectLst>
            <a:outerShdw dist="35921" dir="2700000" rotWithShape="0">
              <a:schemeClr val="accent2">
                <a:lumOff val="16666"/>
              </a:schemeClr>
            </a:outerShdw>
          </a:effectLst>
        </p:spPr>
        <p:txBody>
          <a:bodyPr anchor="b"/>
          <a:lstStyle>
            <a:lvl1pPr algn="l">
              <a:defRPr sz="2000" b="1">
                <a:solidFill>
                  <a:srgbClr val="FFFF66"/>
                </a:solidFill>
                <a:latin typeface="Trebuchet MS"/>
                <a:ea typeface="Trebuchet MS"/>
                <a:cs typeface="Trebuchet MS"/>
                <a:sym typeface="Trebuchet MS"/>
              </a:defRPr>
            </a:lvl1pPr>
          </a:lstStyle>
          <a:p>
            <a:r>
              <a:t>Title Text</a:t>
            </a:r>
          </a:p>
        </p:txBody>
      </p:sp>
      <p:sp>
        <p:nvSpPr>
          <p:cNvPr id="382" name="Shape 382"/>
          <p:cNvSpPr>
            <a:spLocks noGrp="1"/>
          </p:cNvSpPr>
          <p:nvPr>
            <p:ph type="body" idx="1"/>
          </p:nvPr>
        </p:nvSpPr>
        <p:spPr>
          <a:xfrm>
            <a:off x="3575050" y="273050"/>
            <a:ext cx="5111750" cy="5853113"/>
          </a:xfrm>
          <a:prstGeom prst="rect">
            <a:avLst/>
          </a:prstGeom>
          <a:effectLst>
            <a:outerShdw dist="35921" dir="2700000" rotWithShape="0">
              <a:schemeClr val="accent2">
                <a:lumOff val="16666"/>
              </a:schemeClr>
            </a:outerShdw>
          </a:effectLst>
        </p:spPr>
        <p:txBody>
          <a:bodyPr/>
          <a:lstStyle>
            <a:lvl1pPr>
              <a:buClrTx/>
              <a:buSzPct val="100000"/>
              <a:buFont typeface="Times"/>
              <a:defRPr>
                <a:solidFill>
                  <a:srgbClr val="FFFF66"/>
                </a:solidFill>
                <a:latin typeface="Trebuchet MS"/>
                <a:ea typeface="Trebuchet MS"/>
                <a:cs typeface="Trebuchet MS"/>
                <a:sym typeface="Trebuchet MS"/>
              </a:defRPr>
            </a:lvl1pPr>
            <a:lvl2pPr>
              <a:buClrTx/>
              <a:buFont typeface="Times"/>
              <a:buChar char="•"/>
              <a:defRPr>
                <a:solidFill>
                  <a:srgbClr val="FFFF66"/>
                </a:solidFill>
                <a:latin typeface="Trebuchet MS"/>
                <a:ea typeface="Trebuchet MS"/>
                <a:cs typeface="Trebuchet MS"/>
                <a:sym typeface="Trebuchet MS"/>
              </a:defRPr>
            </a:lvl2pPr>
            <a:lvl3pPr>
              <a:buClrTx/>
              <a:buFont typeface="Times"/>
              <a:defRPr>
                <a:solidFill>
                  <a:srgbClr val="FFFF66"/>
                </a:solidFill>
                <a:latin typeface="Trebuchet MS"/>
                <a:ea typeface="Trebuchet MS"/>
                <a:cs typeface="Trebuchet MS"/>
                <a:sym typeface="Trebuchet MS"/>
              </a:defRPr>
            </a:lvl3pPr>
            <a:lvl4pPr>
              <a:buClrTx/>
              <a:buFont typeface="Times"/>
              <a:buChar char="•"/>
              <a:defRPr>
                <a:solidFill>
                  <a:srgbClr val="FFFF66"/>
                </a:solidFill>
                <a:latin typeface="Trebuchet MS"/>
                <a:ea typeface="Trebuchet MS"/>
                <a:cs typeface="Trebuchet MS"/>
                <a:sym typeface="Trebuchet MS"/>
              </a:defRPr>
            </a:lvl4pPr>
            <a:lvl5pPr>
              <a:buClrTx/>
              <a:buFont typeface="Times"/>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body" sz="half" idx="13"/>
          </p:nvPr>
        </p:nvSpPr>
        <p:spPr>
          <a:xfrm>
            <a:off x="457199" y="1435100"/>
            <a:ext cx="3008315" cy="4691063"/>
          </a:xfrm>
          <a:prstGeom prst="rect">
            <a:avLst/>
          </a:prstGeom>
          <a:effectLst>
            <a:outerShdw dist="35921" dir="2700000" rotWithShape="0">
              <a:schemeClr val="accent2">
                <a:lumOff val="16666"/>
              </a:schemeClr>
            </a:outerShdw>
          </a:effectLst>
        </p:spPr>
        <p:txBody>
          <a:bodyPr/>
          <a:lstStyle/>
          <a:p>
            <a:pPr marL="0" indent="0">
              <a:spcBef>
                <a:spcPts val="300"/>
              </a:spcBef>
              <a:buClrTx/>
              <a:buSzTx/>
              <a:buFontTx/>
              <a:buNone/>
              <a:defRPr sz="1400">
                <a:solidFill>
                  <a:srgbClr val="FFFF66"/>
                </a:solidFill>
                <a:latin typeface="Trebuchet MS"/>
                <a:ea typeface="Trebuchet MS"/>
                <a:cs typeface="Trebuchet MS"/>
                <a:sym typeface="Trebuchet MS"/>
              </a:defRPr>
            </a:pPr>
            <a:endParaRPr/>
          </a:p>
        </p:txBody>
      </p:sp>
      <p:sp>
        <p:nvSpPr>
          <p:cNvPr id="384" name="Shape 384"/>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143980789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13977442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195530729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112581895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53126187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36819302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31603139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350007640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89327605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37439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9" name="Shape 59"/>
          <p:cNvSpPr>
            <a:spLocks noGrp="1"/>
          </p:cNvSpPr>
          <p:nvPr>
            <p:ph type="title"/>
          </p:nvPr>
        </p:nvSpPr>
        <p:spPr>
          <a:xfrm>
            <a:off x="457200" y="274638"/>
            <a:ext cx="8229600" cy="1143001"/>
          </a:xfrm>
          <a:prstGeom prst="rect">
            <a:avLst/>
          </a:prstGeom>
        </p:spPr>
        <p:txBody>
          <a:bodyPr/>
          <a:lstStyle/>
          <a:p>
            <a:r>
              <a:t>Title Text</a:t>
            </a:r>
          </a:p>
        </p:txBody>
      </p:sp>
      <p:sp>
        <p:nvSpPr>
          <p:cNvPr id="60" name="Shape 60"/>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62" name="Shape 6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Shape 391"/>
          <p:cNvSpPr>
            <a:spLocks noGrp="1"/>
          </p:cNvSpPr>
          <p:nvPr>
            <p:ph type="title"/>
          </p:nvPr>
        </p:nvSpPr>
        <p:spPr>
          <a:xfrm>
            <a:off x="1792288" y="4800600"/>
            <a:ext cx="5486401" cy="566738"/>
          </a:xfrm>
          <a:prstGeom prst="rect">
            <a:avLst/>
          </a:prstGeom>
          <a:effectLst>
            <a:outerShdw dist="35921" dir="2700000" rotWithShape="0">
              <a:schemeClr val="accent2">
                <a:lumOff val="16666"/>
              </a:schemeClr>
            </a:outerShdw>
          </a:effectLst>
        </p:spPr>
        <p:txBody>
          <a:bodyPr anchor="b"/>
          <a:lstStyle>
            <a:lvl1pPr algn="l">
              <a:defRPr sz="2000" b="1">
                <a:solidFill>
                  <a:srgbClr val="FFFF66"/>
                </a:solidFill>
                <a:latin typeface="Trebuchet MS"/>
                <a:ea typeface="Trebuchet MS"/>
                <a:cs typeface="Trebuchet MS"/>
                <a:sym typeface="Trebuchet MS"/>
              </a:defRPr>
            </a:lvl1pPr>
          </a:lstStyle>
          <a:p>
            <a:r>
              <a:t>Title Text</a:t>
            </a:r>
          </a:p>
        </p:txBody>
      </p:sp>
      <p:sp>
        <p:nvSpPr>
          <p:cNvPr id="392" name="Shape 392"/>
          <p:cNvSpPr>
            <a:spLocks noGrp="1"/>
          </p:cNvSpPr>
          <p:nvPr>
            <p:ph type="pic" sz="half" idx="13"/>
          </p:nvPr>
        </p:nvSpPr>
        <p:spPr>
          <a:xfrm>
            <a:off x="1792288" y="612775"/>
            <a:ext cx="5486401" cy="4114800"/>
          </a:xfrm>
          <a:prstGeom prst="rect">
            <a:avLst/>
          </a:prstGeom>
          <a:effectLst>
            <a:outerShdw dist="35921" dir="2700000" rotWithShape="0">
              <a:schemeClr val="accent2">
                <a:lumOff val="16666"/>
              </a:schemeClr>
            </a:outerShdw>
          </a:effectLst>
        </p:spPr>
        <p:txBody>
          <a:bodyPr lIns="91439" rIns="91439">
            <a:noAutofit/>
          </a:bodyPr>
          <a:lstStyle/>
          <a:p>
            <a:endParaRPr/>
          </a:p>
        </p:txBody>
      </p:sp>
      <p:sp>
        <p:nvSpPr>
          <p:cNvPr id="393" name="Shape 393"/>
          <p:cNvSpPr>
            <a:spLocks noGrp="1"/>
          </p:cNvSpPr>
          <p:nvPr>
            <p:ph type="body" sz="quarter" idx="1"/>
          </p:nvPr>
        </p:nvSpPr>
        <p:spPr>
          <a:xfrm>
            <a:off x="1792288" y="5367337"/>
            <a:ext cx="5486401" cy="804863"/>
          </a:xfrm>
          <a:prstGeom prst="rect">
            <a:avLst/>
          </a:prstGeom>
          <a:effectLst>
            <a:outerShdw dist="35921" dir="2700000" rotWithShape="0">
              <a:schemeClr val="accent2">
                <a:lumOff val="16666"/>
              </a:schemeClr>
            </a:outerShdw>
          </a:effectLst>
        </p:spPr>
        <p:txBody>
          <a:bodyPr/>
          <a:lstStyle>
            <a:lvl1pPr marL="0" indent="0">
              <a:spcBef>
                <a:spcPts val="300"/>
              </a:spcBef>
              <a:buClrTx/>
              <a:buSzTx/>
              <a:buFontTx/>
              <a:buNone/>
              <a:defRPr sz="1400">
                <a:solidFill>
                  <a:srgbClr val="FFFF66"/>
                </a:solidFill>
                <a:latin typeface="Trebuchet MS"/>
                <a:ea typeface="Trebuchet MS"/>
                <a:cs typeface="Trebuchet MS"/>
                <a:sym typeface="Trebuchet MS"/>
              </a:defRPr>
            </a:lvl1pPr>
            <a:lvl2pPr marL="0" indent="457200">
              <a:spcBef>
                <a:spcPts val="300"/>
              </a:spcBef>
              <a:buClrTx/>
              <a:buSzTx/>
              <a:buFontTx/>
              <a:buNone/>
              <a:defRPr sz="1400">
                <a:solidFill>
                  <a:srgbClr val="FFFF66"/>
                </a:solidFill>
                <a:latin typeface="Trebuchet MS"/>
                <a:ea typeface="Trebuchet MS"/>
                <a:cs typeface="Trebuchet MS"/>
                <a:sym typeface="Trebuchet MS"/>
              </a:defRPr>
            </a:lvl2pPr>
            <a:lvl3pPr marL="0" indent="914400">
              <a:spcBef>
                <a:spcPts val="300"/>
              </a:spcBef>
              <a:buClrTx/>
              <a:buSzTx/>
              <a:buFontTx/>
              <a:buNone/>
              <a:defRPr sz="1400">
                <a:solidFill>
                  <a:srgbClr val="FFFF66"/>
                </a:solidFill>
                <a:latin typeface="Trebuchet MS"/>
                <a:ea typeface="Trebuchet MS"/>
                <a:cs typeface="Trebuchet MS"/>
                <a:sym typeface="Trebuchet MS"/>
              </a:defRPr>
            </a:lvl3pPr>
            <a:lvl4pPr marL="0" indent="1371600">
              <a:spcBef>
                <a:spcPts val="300"/>
              </a:spcBef>
              <a:buClrTx/>
              <a:buSzTx/>
              <a:buFontTx/>
              <a:buNone/>
              <a:defRPr sz="1400">
                <a:solidFill>
                  <a:srgbClr val="FFFF66"/>
                </a:solidFill>
                <a:latin typeface="Trebuchet MS"/>
                <a:ea typeface="Trebuchet MS"/>
                <a:cs typeface="Trebuchet MS"/>
                <a:sym typeface="Trebuchet MS"/>
              </a:defRPr>
            </a:lvl4pPr>
            <a:lvl5pPr marL="0" indent="1828800">
              <a:spcBef>
                <a:spcPts val="300"/>
              </a:spcBef>
              <a:buClrTx/>
              <a:buSzTx/>
              <a:buFont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94" name="Shape 394"/>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29785544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380695590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13314412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389755901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232121227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301052009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17808134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133129461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53038761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3524011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1" name="Shape 401"/>
          <p:cNvSpPr>
            <a:spLocks noGrp="1"/>
          </p:cNvSpPr>
          <p:nvPr>
            <p:ph type="title"/>
          </p:nvPr>
        </p:nvSpPr>
        <p:spPr>
          <a:xfrm>
            <a:off x="685800" y="609600"/>
            <a:ext cx="7772400" cy="1143000"/>
          </a:xfrm>
          <a:prstGeom prst="rect">
            <a:avLst/>
          </a:prstGeom>
          <a:effectLst>
            <a:outerShdw dist="35921"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402" name="Shape 402"/>
          <p:cNvSpPr>
            <a:spLocks noGrp="1"/>
          </p:cNvSpPr>
          <p:nvPr>
            <p:ph type="body" idx="1"/>
          </p:nvPr>
        </p:nvSpPr>
        <p:spPr>
          <a:xfrm>
            <a:off x="685800" y="1981200"/>
            <a:ext cx="7772400" cy="4114800"/>
          </a:xfrm>
          <a:prstGeom prst="rect">
            <a:avLst/>
          </a:prstGeom>
          <a:effectLst>
            <a:outerShdw dist="35921" dir="2700000" rotWithShape="0">
              <a:schemeClr val="accent2">
                <a:lumOff val="16666"/>
              </a:schemeClr>
            </a:outerShdw>
          </a:effectLst>
        </p:spPr>
        <p:txBody>
          <a:bodyPr/>
          <a:lstStyle>
            <a:lvl1pPr>
              <a:buClrTx/>
              <a:buSzPct val="100000"/>
              <a:buFont typeface="Times"/>
              <a:defRPr>
                <a:solidFill>
                  <a:srgbClr val="FFFF66"/>
                </a:solidFill>
                <a:latin typeface="Trebuchet MS"/>
                <a:ea typeface="Trebuchet MS"/>
                <a:cs typeface="Trebuchet MS"/>
                <a:sym typeface="Trebuchet MS"/>
              </a:defRPr>
            </a:lvl1pPr>
            <a:lvl2pPr>
              <a:buClrTx/>
              <a:buFont typeface="Times"/>
              <a:buChar char="•"/>
              <a:defRPr>
                <a:solidFill>
                  <a:srgbClr val="FFFF66"/>
                </a:solidFill>
                <a:latin typeface="Trebuchet MS"/>
                <a:ea typeface="Trebuchet MS"/>
                <a:cs typeface="Trebuchet MS"/>
                <a:sym typeface="Trebuchet MS"/>
              </a:defRPr>
            </a:lvl2pPr>
            <a:lvl3pPr>
              <a:buClrTx/>
              <a:buFont typeface="Times"/>
              <a:defRPr>
                <a:solidFill>
                  <a:srgbClr val="FFFF66"/>
                </a:solidFill>
                <a:latin typeface="Trebuchet MS"/>
                <a:ea typeface="Trebuchet MS"/>
                <a:cs typeface="Trebuchet MS"/>
                <a:sym typeface="Trebuchet MS"/>
              </a:defRPr>
            </a:lvl3pPr>
            <a:lvl4pPr>
              <a:buClrTx/>
              <a:buFont typeface="Times"/>
              <a:buChar char="•"/>
              <a:defRPr>
                <a:solidFill>
                  <a:srgbClr val="FFFF66"/>
                </a:solidFill>
                <a:latin typeface="Trebuchet MS"/>
                <a:ea typeface="Trebuchet MS"/>
                <a:cs typeface="Trebuchet MS"/>
                <a:sym typeface="Trebuchet MS"/>
              </a:defRPr>
            </a:lvl4pPr>
            <a:lvl5pPr>
              <a:buClrTx/>
              <a:buFont typeface="Times"/>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3" name="Shape 403"/>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184102756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26600225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29501612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303326900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3539767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0" name="Shape 410"/>
          <p:cNvSpPr>
            <a:spLocks noGrp="1"/>
          </p:cNvSpPr>
          <p:nvPr>
            <p:ph type="title"/>
          </p:nvPr>
        </p:nvSpPr>
        <p:spPr>
          <a:xfrm>
            <a:off x="6515100" y="609600"/>
            <a:ext cx="1943100" cy="5486400"/>
          </a:xfrm>
          <a:prstGeom prst="rect">
            <a:avLst/>
          </a:prstGeom>
          <a:effectLst>
            <a:outerShdw dist="35921" dir="2700000" rotWithShape="0">
              <a:schemeClr val="accent2">
                <a:lumOff val="16666"/>
              </a:schemeClr>
            </a:outerShdw>
          </a:effectLst>
        </p:spPr>
        <p:txBody>
          <a:bodyPr/>
          <a:lstStyle>
            <a:lvl1pPr>
              <a:defRPr b="1">
                <a:solidFill>
                  <a:srgbClr val="FFFF66"/>
                </a:solidFill>
                <a:latin typeface="Trebuchet MS"/>
                <a:ea typeface="Trebuchet MS"/>
                <a:cs typeface="Trebuchet MS"/>
                <a:sym typeface="Trebuchet MS"/>
              </a:defRPr>
            </a:lvl1pPr>
          </a:lstStyle>
          <a:p>
            <a:r>
              <a:t>Title Text</a:t>
            </a:r>
          </a:p>
        </p:txBody>
      </p:sp>
      <p:sp>
        <p:nvSpPr>
          <p:cNvPr id="411" name="Shape 411"/>
          <p:cNvSpPr>
            <a:spLocks noGrp="1"/>
          </p:cNvSpPr>
          <p:nvPr>
            <p:ph type="body" idx="1"/>
          </p:nvPr>
        </p:nvSpPr>
        <p:spPr>
          <a:xfrm>
            <a:off x="685800" y="609600"/>
            <a:ext cx="5676900" cy="5486400"/>
          </a:xfrm>
          <a:prstGeom prst="rect">
            <a:avLst/>
          </a:prstGeom>
          <a:effectLst>
            <a:outerShdw dist="35921" dir="2700000" rotWithShape="0">
              <a:schemeClr val="accent2">
                <a:lumOff val="16666"/>
              </a:schemeClr>
            </a:outerShdw>
          </a:effectLst>
        </p:spPr>
        <p:txBody>
          <a:bodyPr/>
          <a:lstStyle>
            <a:lvl1pPr>
              <a:buClrTx/>
              <a:buSzPct val="100000"/>
              <a:buFont typeface="Times"/>
              <a:defRPr>
                <a:solidFill>
                  <a:srgbClr val="FFFF66"/>
                </a:solidFill>
                <a:latin typeface="Trebuchet MS"/>
                <a:ea typeface="Trebuchet MS"/>
                <a:cs typeface="Trebuchet MS"/>
                <a:sym typeface="Trebuchet MS"/>
              </a:defRPr>
            </a:lvl1pPr>
            <a:lvl2pPr>
              <a:buClrTx/>
              <a:buFont typeface="Times"/>
              <a:buChar char="•"/>
              <a:defRPr>
                <a:solidFill>
                  <a:srgbClr val="FFFF66"/>
                </a:solidFill>
                <a:latin typeface="Trebuchet MS"/>
                <a:ea typeface="Trebuchet MS"/>
                <a:cs typeface="Trebuchet MS"/>
                <a:sym typeface="Trebuchet MS"/>
              </a:defRPr>
            </a:lvl2pPr>
            <a:lvl3pPr>
              <a:buClrTx/>
              <a:buFont typeface="Times"/>
              <a:defRPr>
                <a:solidFill>
                  <a:srgbClr val="FFFF66"/>
                </a:solidFill>
                <a:latin typeface="Trebuchet MS"/>
                <a:ea typeface="Trebuchet MS"/>
                <a:cs typeface="Trebuchet MS"/>
                <a:sym typeface="Trebuchet MS"/>
              </a:defRPr>
            </a:lvl3pPr>
            <a:lvl4pPr>
              <a:buClrTx/>
              <a:buFont typeface="Times"/>
              <a:buChar char="•"/>
              <a:defRPr>
                <a:solidFill>
                  <a:srgbClr val="FFFF66"/>
                </a:solidFill>
                <a:latin typeface="Trebuchet MS"/>
                <a:ea typeface="Trebuchet MS"/>
                <a:cs typeface="Trebuchet MS"/>
                <a:sym typeface="Trebuchet MS"/>
              </a:defRPr>
            </a:lvl4pPr>
            <a:lvl5pPr>
              <a:buClrTx/>
              <a:buFont typeface="Times"/>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2" name="Shape 412"/>
          <p:cNvSpPr>
            <a:spLocks noGrp="1"/>
          </p:cNvSpPr>
          <p:nvPr>
            <p:ph type="sldNum" sz="quarter" idx="2"/>
          </p:nvPr>
        </p:nvSpPr>
        <p:spPr>
          <a:xfrm>
            <a:off x="8167578" y="6248400"/>
            <a:ext cx="290622" cy="294640"/>
          </a:xfrm>
          <a:prstGeom prst="rect">
            <a:avLst/>
          </a:prstGeom>
          <a:effectLst>
            <a:outerShdw dist="35921" dir="2700000" rotWithShape="0">
              <a:schemeClr val="accent2">
                <a:lumOff val="16666"/>
              </a:schemeClr>
            </a:outerShdw>
          </a:effectLst>
        </p:spPr>
        <p:txBody>
          <a:bodyPr/>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9" name="Shape 419"/>
          <p:cNvSpPr>
            <a:spLocks noGrp="1"/>
          </p:cNvSpPr>
          <p:nvPr>
            <p:ph type="title"/>
          </p:nvPr>
        </p:nvSpPr>
        <p:spPr>
          <a:xfrm>
            <a:off x="2971800" y="1066800"/>
            <a:ext cx="5791200" cy="2362200"/>
          </a:xfrm>
          <a:prstGeom prst="rect">
            <a:avLst/>
          </a:prstGeom>
          <a:effectLst>
            <a:outerShdw dist="35921" dir="2700000" rotWithShape="0">
              <a:srgbClr val="3E3E5C"/>
            </a:outerShdw>
          </a:effectLst>
        </p:spPr>
        <p:txBody>
          <a:bodyPr/>
          <a:lstStyle>
            <a:lvl1pPr algn="r">
              <a:defRPr sz="4800">
                <a:latin typeface="Tahoma"/>
                <a:ea typeface="Tahoma"/>
                <a:cs typeface="Tahoma"/>
                <a:sym typeface="Tahoma"/>
              </a:defRPr>
            </a:lvl1pPr>
          </a:lstStyle>
          <a:p>
            <a:r>
              <a:t>Title Text</a:t>
            </a:r>
          </a:p>
        </p:txBody>
      </p:sp>
      <p:sp>
        <p:nvSpPr>
          <p:cNvPr id="420" name="Shape 420"/>
          <p:cNvSpPr>
            <a:spLocks noGrp="1"/>
          </p:cNvSpPr>
          <p:nvPr>
            <p:ph type="body" sz="quarter" idx="1"/>
          </p:nvPr>
        </p:nvSpPr>
        <p:spPr>
          <a:xfrm>
            <a:off x="3581400" y="3886200"/>
            <a:ext cx="5181600" cy="1752600"/>
          </a:xfrm>
          <a:prstGeom prst="rect">
            <a:avLst/>
          </a:prstGeom>
          <a:effectLst>
            <a:outerShdw dist="35921" dir="2700000" rotWithShape="0">
              <a:srgbClr val="3E3E5C"/>
            </a:outerShdw>
          </a:effectLst>
        </p:spPr>
        <p:txBody>
          <a:bodyPr/>
          <a:lstStyle>
            <a:lvl1pPr marL="0" indent="0" algn="r">
              <a:buClrTx/>
              <a:buSzTx/>
              <a:buFontTx/>
              <a:buNone/>
              <a:defRPr>
                <a:solidFill>
                  <a:schemeClr val="accent3">
                    <a:lumOff val="44000"/>
                  </a:schemeClr>
                </a:solidFill>
                <a:latin typeface="Tahoma"/>
                <a:ea typeface="Tahoma"/>
                <a:cs typeface="Tahoma"/>
                <a:sym typeface="Tahoma"/>
              </a:defRPr>
            </a:lvl1pPr>
            <a:lvl2pPr algn="r">
              <a:buClrTx/>
              <a:buFontTx/>
              <a:buChar char="⬥"/>
              <a:defRPr>
                <a:solidFill>
                  <a:schemeClr val="accent3">
                    <a:lumOff val="44000"/>
                  </a:schemeClr>
                </a:solidFill>
                <a:latin typeface="Tahoma"/>
                <a:ea typeface="Tahoma"/>
                <a:cs typeface="Tahoma"/>
                <a:sym typeface="Tahoma"/>
              </a:defRPr>
            </a:lvl2pPr>
            <a:lvl3pPr algn="r">
              <a:buClrTx/>
              <a:buFontTx/>
              <a:buChar char="⬥"/>
              <a:defRPr>
                <a:solidFill>
                  <a:schemeClr val="accent3">
                    <a:lumOff val="44000"/>
                  </a:schemeClr>
                </a:solidFill>
                <a:latin typeface="Tahoma"/>
                <a:ea typeface="Tahoma"/>
                <a:cs typeface="Tahoma"/>
                <a:sym typeface="Tahoma"/>
              </a:defRPr>
            </a:lvl3pPr>
            <a:lvl4pPr algn="r">
              <a:buClrTx/>
              <a:buFontTx/>
              <a:buChar char="⬥"/>
              <a:defRPr>
                <a:solidFill>
                  <a:schemeClr val="accent3">
                    <a:lumOff val="44000"/>
                  </a:schemeClr>
                </a:solidFill>
                <a:latin typeface="Tahoma"/>
                <a:ea typeface="Tahoma"/>
                <a:cs typeface="Tahoma"/>
                <a:sym typeface="Tahoma"/>
              </a:defRPr>
            </a:lvl4pPr>
            <a:lvl5pPr algn="r">
              <a:buClrTx/>
              <a:buFontTx/>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21" name="Shape 421"/>
          <p:cNvSpPr>
            <a:spLocks noGrp="1"/>
          </p:cNvSpPr>
          <p:nvPr>
            <p:ph type="sldNum" sz="quarter" idx="2"/>
          </p:nvPr>
        </p:nvSpPr>
        <p:spPr>
          <a:xfrm>
            <a:off x="83885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8" name="Shape 428"/>
          <p:cNvSpPr>
            <a:spLocks noGrp="1"/>
          </p:cNvSpPr>
          <p:nvPr>
            <p:ph type="title"/>
          </p:nvPr>
        </p:nvSpPr>
        <p:spPr>
          <a:xfrm>
            <a:off x="1219200" y="381000"/>
            <a:ext cx="7543800" cy="1143000"/>
          </a:xfrm>
          <a:prstGeom prst="rect">
            <a:avLst/>
          </a:prstGeom>
          <a:effectLst>
            <a:outerShdw dist="35921" dir="2700000" rotWithShape="0">
              <a:srgbClr val="3E3E5C"/>
            </a:outerShdw>
          </a:effectLst>
        </p:spPr>
        <p:txBody>
          <a:bodyPr/>
          <a:lstStyle>
            <a:lvl1pPr algn="r">
              <a:defRPr>
                <a:latin typeface="Tahoma"/>
                <a:ea typeface="Tahoma"/>
                <a:cs typeface="Tahoma"/>
                <a:sym typeface="Tahoma"/>
              </a:defRPr>
            </a:lvl1pPr>
          </a:lstStyle>
          <a:p>
            <a:r>
              <a:t>Title Text</a:t>
            </a:r>
          </a:p>
        </p:txBody>
      </p:sp>
      <p:sp>
        <p:nvSpPr>
          <p:cNvPr id="429" name="Shape 429"/>
          <p:cNvSpPr>
            <a:spLocks noGrp="1"/>
          </p:cNvSpPr>
          <p:nvPr>
            <p:ph type="body" sz="half" idx="1"/>
          </p:nvPr>
        </p:nvSpPr>
        <p:spPr>
          <a:xfrm>
            <a:off x="3048000" y="1752600"/>
            <a:ext cx="5715000" cy="4343400"/>
          </a:xfrm>
          <a:prstGeom prst="rect">
            <a:avLst/>
          </a:prstGeom>
          <a:effectLst>
            <a:outerShdw dist="35921" dir="2700000" rotWithShape="0">
              <a:srgbClr val="3E3E5C"/>
            </a:outerShdw>
          </a:effectLst>
        </p:spPr>
        <p:txBody>
          <a:bodyPr/>
          <a:lstStyle>
            <a:lvl1pPr>
              <a:buClrTx/>
              <a:buSzPct val="100000"/>
              <a:buFont typeface="Wingdings"/>
              <a:buChar char="⬥"/>
              <a:defRPr>
                <a:solidFill>
                  <a:schemeClr val="accent3">
                    <a:lumOff val="44000"/>
                  </a:schemeClr>
                </a:solidFill>
                <a:latin typeface="Tahoma"/>
                <a:ea typeface="Tahoma"/>
                <a:cs typeface="Tahoma"/>
                <a:sym typeface="Tahoma"/>
              </a:defRPr>
            </a:lvl1pPr>
            <a:lvl2pPr>
              <a:buClrTx/>
              <a:buFont typeface="Wingdings"/>
              <a:buChar char="⬥"/>
              <a:defRPr>
                <a:solidFill>
                  <a:schemeClr val="accent3">
                    <a:lumOff val="44000"/>
                  </a:schemeClr>
                </a:solidFill>
                <a:latin typeface="Tahoma"/>
                <a:ea typeface="Tahoma"/>
                <a:cs typeface="Tahoma"/>
                <a:sym typeface="Tahoma"/>
              </a:defRPr>
            </a:lvl2pPr>
            <a:lvl3pPr>
              <a:buClrTx/>
              <a:buFont typeface="Wingdings"/>
              <a:buChar char="⬥"/>
              <a:defRPr>
                <a:solidFill>
                  <a:schemeClr val="accent3">
                    <a:lumOff val="44000"/>
                  </a:schemeClr>
                </a:solidFill>
                <a:latin typeface="Tahoma"/>
                <a:ea typeface="Tahoma"/>
                <a:cs typeface="Tahoma"/>
                <a:sym typeface="Tahoma"/>
              </a:defRPr>
            </a:lvl3pPr>
            <a:lvl4pPr>
              <a:buClrTx/>
              <a:buFont typeface="Wingdings"/>
              <a:buChar char="⬥"/>
              <a:defRPr>
                <a:solidFill>
                  <a:schemeClr val="accent3">
                    <a:lumOff val="44000"/>
                  </a:schemeClr>
                </a:solidFill>
                <a:latin typeface="Tahoma"/>
                <a:ea typeface="Tahoma"/>
                <a:cs typeface="Tahoma"/>
                <a:sym typeface="Tahoma"/>
              </a:defRPr>
            </a:lvl4pPr>
            <a:lvl5pPr>
              <a:buClrTx/>
              <a:buFont typeface="Wingdings"/>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30" name="Shape 430"/>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7" name="Shape 437"/>
          <p:cNvSpPr>
            <a:spLocks noGrp="1"/>
          </p:cNvSpPr>
          <p:nvPr>
            <p:ph type="title"/>
          </p:nvPr>
        </p:nvSpPr>
        <p:spPr>
          <a:xfrm>
            <a:off x="722312" y="4406900"/>
            <a:ext cx="7772401" cy="1362075"/>
          </a:xfrm>
          <a:prstGeom prst="rect">
            <a:avLst/>
          </a:prstGeom>
          <a:effectLst>
            <a:outerShdw dist="35921" dir="2700000" rotWithShape="0">
              <a:srgbClr val="3E3E5C"/>
            </a:outerShdw>
          </a:effectLst>
        </p:spPr>
        <p:txBody>
          <a:bodyPr anchor="t"/>
          <a:lstStyle>
            <a:lvl1pPr algn="l">
              <a:defRPr sz="4000" b="1" cap="all">
                <a:latin typeface="Tahoma"/>
                <a:ea typeface="Tahoma"/>
                <a:cs typeface="Tahoma"/>
                <a:sym typeface="Tahoma"/>
              </a:defRPr>
            </a:lvl1pPr>
          </a:lstStyle>
          <a:p>
            <a:r>
              <a:t>Title Text</a:t>
            </a:r>
          </a:p>
        </p:txBody>
      </p:sp>
      <p:sp>
        <p:nvSpPr>
          <p:cNvPr id="438" name="Shape 438"/>
          <p:cNvSpPr>
            <a:spLocks noGrp="1"/>
          </p:cNvSpPr>
          <p:nvPr>
            <p:ph type="body" sz="quarter" idx="1"/>
          </p:nvPr>
        </p:nvSpPr>
        <p:spPr>
          <a:xfrm>
            <a:off x="722312" y="2906713"/>
            <a:ext cx="7772401" cy="1500188"/>
          </a:xfrm>
          <a:prstGeom prst="rect">
            <a:avLst/>
          </a:prstGeom>
          <a:effectLst>
            <a:outerShdw dist="35921" dir="2700000" rotWithShape="0">
              <a:srgbClr val="3E3E5C"/>
            </a:outerShdw>
          </a:effectLst>
        </p:spPr>
        <p:txBody>
          <a:bodyPr anchor="b"/>
          <a:lstStyle>
            <a:lvl1pPr marL="0" indent="0">
              <a:spcBef>
                <a:spcPts val="400"/>
              </a:spcBef>
              <a:buClrTx/>
              <a:buSzTx/>
              <a:buFontTx/>
              <a:buNone/>
              <a:defRPr sz="2000">
                <a:solidFill>
                  <a:schemeClr val="accent3">
                    <a:lumOff val="44000"/>
                  </a:schemeClr>
                </a:solidFill>
                <a:latin typeface="Tahoma"/>
                <a:ea typeface="Tahoma"/>
                <a:cs typeface="Tahoma"/>
                <a:sym typeface="Tahoma"/>
              </a:defRPr>
            </a:lvl1pPr>
            <a:lvl2pPr marL="0" indent="457200">
              <a:spcBef>
                <a:spcPts val="400"/>
              </a:spcBef>
              <a:buClrTx/>
              <a:buSzTx/>
              <a:buFontTx/>
              <a:buNone/>
              <a:defRPr sz="2000">
                <a:solidFill>
                  <a:schemeClr val="accent3">
                    <a:lumOff val="44000"/>
                  </a:schemeClr>
                </a:solidFill>
                <a:latin typeface="Tahoma"/>
                <a:ea typeface="Tahoma"/>
                <a:cs typeface="Tahoma"/>
                <a:sym typeface="Tahoma"/>
              </a:defRPr>
            </a:lvl2pPr>
            <a:lvl3pPr marL="0" indent="914400">
              <a:spcBef>
                <a:spcPts val="400"/>
              </a:spcBef>
              <a:buClrTx/>
              <a:buSzTx/>
              <a:buFontTx/>
              <a:buNone/>
              <a:defRPr sz="2000">
                <a:solidFill>
                  <a:schemeClr val="accent3">
                    <a:lumOff val="44000"/>
                  </a:schemeClr>
                </a:solidFill>
                <a:latin typeface="Tahoma"/>
                <a:ea typeface="Tahoma"/>
                <a:cs typeface="Tahoma"/>
                <a:sym typeface="Tahoma"/>
              </a:defRPr>
            </a:lvl3pPr>
            <a:lvl4pPr marL="0" indent="1371600">
              <a:spcBef>
                <a:spcPts val="400"/>
              </a:spcBef>
              <a:buClrTx/>
              <a:buSzTx/>
              <a:buFontTx/>
              <a:buNone/>
              <a:defRPr sz="2000">
                <a:solidFill>
                  <a:schemeClr val="accent3">
                    <a:lumOff val="44000"/>
                  </a:schemeClr>
                </a:solidFill>
                <a:latin typeface="Tahoma"/>
                <a:ea typeface="Tahoma"/>
                <a:cs typeface="Tahoma"/>
                <a:sym typeface="Tahoma"/>
              </a:defRPr>
            </a:lvl4pPr>
            <a:lvl5pPr marL="0" indent="1828800">
              <a:spcBef>
                <a:spcPts val="400"/>
              </a:spcBef>
              <a:buClrTx/>
              <a:buSzTx/>
              <a:buFontTx/>
              <a:buNone/>
              <a:defRPr sz="20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39" name="Shape 439"/>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6" name="Shape 446"/>
          <p:cNvSpPr>
            <a:spLocks noGrp="1"/>
          </p:cNvSpPr>
          <p:nvPr>
            <p:ph type="title"/>
          </p:nvPr>
        </p:nvSpPr>
        <p:spPr>
          <a:xfrm>
            <a:off x="1219200" y="381000"/>
            <a:ext cx="7543800" cy="1143000"/>
          </a:xfrm>
          <a:prstGeom prst="rect">
            <a:avLst/>
          </a:prstGeom>
          <a:effectLst>
            <a:outerShdw dist="35921" dir="2700000" rotWithShape="0">
              <a:srgbClr val="3E3E5C"/>
            </a:outerShdw>
          </a:effectLst>
        </p:spPr>
        <p:txBody>
          <a:bodyPr/>
          <a:lstStyle>
            <a:lvl1pPr algn="r">
              <a:defRPr>
                <a:latin typeface="Tahoma"/>
                <a:ea typeface="Tahoma"/>
                <a:cs typeface="Tahoma"/>
                <a:sym typeface="Tahoma"/>
              </a:defRPr>
            </a:lvl1pPr>
          </a:lstStyle>
          <a:p>
            <a:r>
              <a:t>Title Text</a:t>
            </a:r>
          </a:p>
        </p:txBody>
      </p:sp>
      <p:sp>
        <p:nvSpPr>
          <p:cNvPr id="447" name="Shape 447"/>
          <p:cNvSpPr>
            <a:spLocks noGrp="1"/>
          </p:cNvSpPr>
          <p:nvPr>
            <p:ph type="body" sz="quarter" idx="1"/>
          </p:nvPr>
        </p:nvSpPr>
        <p:spPr>
          <a:xfrm>
            <a:off x="3048000" y="1752600"/>
            <a:ext cx="2781300" cy="4343400"/>
          </a:xfrm>
          <a:prstGeom prst="rect">
            <a:avLst/>
          </a:prstGeom>
          <a:effectLst>
            <a:outerShdw dist="35921" dir="2700000" rotWithShape="0">
              <a:srgbClr val="3E3E5C"/>
            </a:outerShdw>
          </a:effectLst>
        </p:spPr>
        <p:txBody>
          <a:bodyPr/>
          <a:lstStyle>
            <a:lvl1pPr>
              <a:spcBef>
                <a:spcPts val="600"/>
              </a:spcBef>
              <a:buClrTx/>
              <a:buSzPct val="100000"/>
              <a:buFont typeface="Wingdings"/>
              <a:buChar char="⬥"/>
              <a:defRPr sz="2800">
                <a:solidFill>
                  <a:schemeClr val="accent3">
                    <a:lumOff val="44000"/>
                  </a:schemeClr>
                </a:solidFill>
                <a:latin typeface="Tahoma"/>
                <a:ea typeface="Tahoma"/>
                <a:cs typeface="Tahoma"/>
                <a:sym typeface="Tahoma"/>
              </a:defRPr>
            </a:lvl1pPr>
            <a:lvl2pPr marL="790575" indent="-333375">
              <a:spcBef>
                <a:spcPts val="600"/>
              </a:spcBef>
              <a:buClrTx/>
              <a:buFont typeface="Wingdings"/>
              <a:buChar char="⬥"/>
              <a:defRPr sz="2800">
                <a:solidFill>
                  <a:schemeClr val="accent3">
                    <a:lumOff val="44000"/>
                  </a:schemeClr>
                </a:solidFill>
                <a:latin typeface="Tahoma"/>
                <a:ea typeface="Tahoma"/>
                <a:cs typeface="Tahoma"/>
                <a:sym typeface="Tahoma"/>
              </a:defRPr>
            </a:lvl2pPr>
            <a:lvl3pPr marL="1234439" indent="-320039">
              <a:spcBef>
                <a:spcPts val="600"/>
              </a:spcBef>
              <a:buClrTx/>
              <a:buFont typeface="Wingdings"/>
              <a:buChar char="⬥"/>
              <a:defRPr sz="2800">
                <a:solidFill>
                  <a:schemeClr val="accent3">
                    <a:lumOff val="44000"/>
                  </a:schemeClr>
                </a:solidFill>
                <a:latin typeface="Tahoma"/>
                <a:ea typeface="Tahoma"/>
                <a:cs typeface="Tahoma"/>
                <a:sym typeface="Tahoma"/>
              </a:defRPr>
            </a:lvl3pPr>
            <a:lvl4pPr marL="1727200" indent="-355600">
              <a:spcBef>
                <a:spcPts val="600"/>
              </a:spcBef>
              <a:buClrTx/>
              <a:buFont typeface="Wingdings"/>
              <a:buChar char="⬥"/>
              <a:defRPr sz="2800">
                <a:solidFill>
                  <a:schemeClr val="accent3">
                    <a:lumOff val="44000"/>
                  </a:schemeClr>
                </a:solidFill>
                <a:latin typeface="Tahoma"/>
                <a:ea typeface="Tahoma"/>
                <a:cs typeface="Tahoma"/>
                <a:sym typeface="Tahoma"/>
              </a:defRPr>
            </a:lvl4pPr>
            <a:lvl5pPr marL="2184400" indent="-355600">
              <a:spcBef>
                <a:spcPts val="600"/>
              </a:spcBef>
              <a:buClrTx/>
              <a:buFont typeface="Wingdings"/>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48" name="Shape 448"/>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5" name="Shape 455"/>
          <p:cNvSpPr>
            <a:spLocks noGrp="1"/>
          </p:cNvSpPr>
          <p:nvPr>
            <p:ph type="title"/>
          </p:nvPr>
        </p:nvSpPr>
        <p:spPr>
          <a:xfrm>
            <a:off x="457200" y="274638"/>
            <a:ext cx="8229600" cy="1143001"/>
          </a:xfrm>
          <a:prstGeom prst="rect">
            <a:avLst/>
          </a:prstGeom>
          <a:effectLst>
            <a:outerShdw dist="35921" dir="2700000" rotWithShape="0">
              <a:srgbClr val="3E3E5C"/>
            </a:outerShdw>
          </a:effectLst>
        </p:spPr>
        <p:txBody>
          <a:bodyPr/>
          <a:lstStyle>
            <a:lvl1pPr algn="r">
              <a:defRPr>
                <a:latin typeface="Tahoma"/>
                <a:ea typeface="Tahoma"/>
                <a:cs typeface="Tahoma"/>
                <a:sym typeface="Tahoma"/>
              </a:defRPr>
            </a:lvl1pPr>
          </a:lstStyle>
          <a:p>
            <a:r>
              <a:t>Title Text</a:t>
            </a:r>
          </a:p>
        </p:txBody>
      </p:sp>
      <p:sp>
        <p:nvSpPr>
          <p:cNvPr id="456" name="Shape 456"/>
          <p:cNvSpPr>
            <a:spLocks noGrp="1"/>
          </p:cNvSpPr>
          <p:nvPr>
            <p:ph type="body" sz="quarter" idx="1"/>
          </p:nvPr>
        </p:nvSpPr>
        <p:spPr>
          <a:xfrm>
            <a:off x="457200" y="1535112"/>
            <a:ext cx="4040188" cy="639763"/>
          </a:xfrm>
          <a:prstGeom prst="rect">
            <a:avLst/>
          </a:prstGeom>
          <a:effectLst>
            <a:outerShdw dist="35921" dir="2700000" rotWithShape="0">
              <a:srgbClr val="3E3E5C"/>
            </a:outerShdw>
          </a:effectLst>
        </p:spPr>
        <p:txBody>
          <a:bodyPr anchor="b"/>
          <a:lstStyle>
            <a:lvl1pPr marL="0" indent="0">
              <a:spcBef>
                <a:spcPts val="500"/>
              </a:spcBef>
              <a:buClrTx/>
              <a:buSzTx/>
              <a:buFontTx/>
              <a:buNone/>
              <a:defRPr sz="2400" b="1">
                <a:solidFill>
                  <a:schemeClr val="accent3">
                    <a:lumOff val="44000"/>
                  </a:schemeClr>
                </a:solidFill>
                <a:latin typeface="Tahoma"/>
                <a:ea typeface="Tahoma"/>
                <a:cs typeface="Tahoma"/>
                <a:sym typeface="Tahoma"/>
              </a:defRPr>
            </a:lvl1pPr>
            <a:lvl2pPr marL="0" indent="457200">
              <a:spcBef>
                <a:spcPts val="500"/>
              </a:spcBef>
              <a:buClrTx/>
              <a:buSzTx/>
              <a:buFontTx/>
              <a:buNone/>
              <a:defRPr sz="2400" b="1">
                <a:solidFill>
                  <a:schemeClr val="accent3">
                    <a:lumOff val="44000"/>
                  </a:schemeClr>
                </a:solidFill>
                <a:latin typeface="Tahoma"/>
                <a:ea typeface="Tahoma"/>
                <a:cs typeface="Tahoma"/>
                <a:sym typeface="Tahoma"/>
              </a:defRPr>
            </a:lvl2pPr>
            <a:lvl3pPr marL="0" indent="914400">
              <a:spcBef>
                <a:spcPts val="500"/>
              </a:spcBef>
              <a:buClrTx/>
              <a:buSzTx/>
              <a:buFontTx/>
              <a:buNone/>
              <a:defRPr sz="2400" b="1">
                <a:solidFill>
                  <a:schemeClr val="accent3">
                    <a:lumOff val="44000"/>
                  </a:schemeClr>
                </a:solidFill>
                <a:latin typeface="Tahoma"/>
                <a:ea typeface="Tahoma"/>
                <a:cs typeface="Tahoma"/>
                <a:sym typeface="Tahoma"/>
              </a:defRPr>
            </a:lvl3pPr>
            <a:lvl4pPr marL="0" indent="1371600">
              <a:spcBef>
                <a:spcPts val="500"/>
              </a:spcBef>
              <a:buClrTx/>
              <a:buSzTx/>
              <a:buFontTx/>
              <a:buNone/>
              <a:defRPr sz="2400" b="1">
                <a:solidFill>
                  <a:schemeClr val="accent3">
                    <a:lumOff val="44000"/>
                  </a:schemeClr>
                </a:solidFill>
                <a:latin typeface="Tahoma"/>
                <a:ea typeface="Tahoma"/>
                <a:cs typeface="Tahoma"/>
                <a:sym typeface="Tahoma"/>
              </a:defRPr>
            </a:lvl4pPr>
            <a:lvl5pPr marL="0" indent="1828800">
              <a:spcBef>
                <a:spcPts val="500"/>
              </a:spcBef>
              <a:buClrTx/>
              <a:buSzTx/>
              <a:buFontTx/>
              <a:buNone/>
              <a:defRPr sz="2400" b="1">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57" name="Shape 457"/>
          <p:cNvSpPr>
            <a:spLocks noGrp="1"/>
          </p:cNvSpPr>
          <p:nvPr>
            <p:ph type="body" sz="quarter" idx="13"/>
          </p:nvPr>
        </p:nvSpPr>
        <p:spPr>
          <a:xfrm>
            <a:off x="4645025" y="1535112"/>
            <a:ext cx="4041775" cy="639763"/>
          </a:xfrm>
          <a:prstGeom prst="rect">
            <a:avLst/>
          </a:prstGeom>
          <a:effectLst>
            <a:outerShdw dist="35921" dir="2700000" rotWithShape="0">
              <a:srgbClr val="3E3E5C"/>
            </a:outerShdw>
          </a:effectLst>
        </p:spPr>
        <p:txBody>
          <a:bodyPr anchor="b"/>
          <a:lstStyle/>
          <a:p>
            <a:pPr marL="0" indent="0">
              <a:spcBef>
                <a:spcPts val="500"/>
              </a:spcBef>
              <a:buClrTx/>
              <a:buSzTx/>
              <a:buFontTx/>
              <a:buNone/>
              <a:defRPr sz="2400" b="1">
                <a:solidFill>
                  <a:schemeClr val="accent3">
                    <a:lumOff val="44000"/>
                  </a:schemeClr>
                </a:solidFill>
                <a:latin typeface="Tahoma"/>
                <a:ea typeface="Tahoma"/>
                <a:cs typeface="Tahoma"/>
                <a:sym typeface="Tahoma"/>
              </a:defRPr>
            </a:pPr>
            <a:endParaRPr/>
          </a:p>
        </p:txBody>
      </p:sp>
      <p:sp>
        <p:nvSpPr>
          <p:cNvPr id="458" name="Shape 458"/>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5" name="Shape 465"/>
          <p:cNvSpPr>
            <a:spLocks noGrp="1"/>
          </p:cNvSpPr>
          <p:nvPr>
            <p:ph type="title"/>
          </p:nvPr>
        </p:nvSpPr>
        <p:spPr>
          <a:xfrm>
            <a:off x="1219200" y="381000"/>
            <a:ext cx="7543800" cy="1143000"/>
          </a:xfrm>
          <a:prstGeom prst="rect">
            <a:avLst/>
          </a:prstGeom>
          <a:effectLst>
            <a:outerShdw dist="35921" dir="2700000" rotWithShape="0">
              <a:srgbClr val="3E3E5C"/>
            </a:outerShdw>
          </a:effectLst>
        </p:spPr>
        <p:txBody>
          <a:bodyPr/>
          <a:lstStyle>
            <a:lvl1pPr algn="r">
              <a:defRPr>
                <a:latin typeface="Tahoma"/>
                <a:ea typeface="Tahoma"/>
                <a:cs typeface="Tahoma"/>
                <a:sym typeface="Tahoma"/>
              </a:defRPr>
            </a:lvl1pPr>
          </a:lstStyle>
          <a:p>
            <a:r>
              <a:t>Title Text</a:t>
            </a:r>
          </a:p>
        </p:txBody>
      </p:sp>
      <p:sp>
        <p:nvSpPr>
          <p:cNvPr id="466" name="Shape 466"/>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3" name="Shape 473"/>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7" name="Shape 7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0" name="Shape 480"/>
          <p:cNvSpPr>
            <a:spLocks noGrp="1"/>
          </p:cNvSpPr>
          <p:nvPr>
            <p:ph type="title"/>
          </p:nvPr>
        </p:nvSpPr>
        <p:spPr>
          <a:xfrm>
            <a:off x="457200" y="273050"/>
            <a:ext cx="3008314" cy="1162050"/>
          </a:xfrm>
          <a:prstGeom prst="rect">
            <a:avLst/>
          </a:prstGeom>
          <a:effectLst>
            <a:outerShdw dist="35921" dir="2700000" rotWithShape="0">
              <a:srgbClr val="3E3E5C"/>
            </a:outerShdw>
          </a:effectLst>
        </p:spPr>
        <p:txBody>
          <a:bodyPr anchor="b"/>
          <a:lstStyle>
            <a:lvl1pPr algn="l">
              <a:defRPr sz="2000" b="1">
                <a:latin typeface="Tahoma"/>
                <a:ea typeface="Tahoma"/>
                <a:cs typeface="Tahoma"/>
                <a:sym typeface="Tahoma"/>
              </a:defRPr>
            </a:lvl1pPr>
          </a:lstStyle>
          <a:p>
            <a:r>
              <a:t>Title Text</a:t>
            </a:r>
          </a:p>
        </p:txBody>
      </p:sp>
      <p:sp>
        <p:nvSpPr>
          <p:cNvPr id="481" name="Shape 481"/>
          <p:cNvSpPr>
            <a:spLocks noGrp="1"/>
          </p:cNvSpPr>
          <p:nvPr>
            <p:ph type="body" idx="1"/>
          </p:nvPr>
        </p:nvSpPr>
        <p:spPr>
          <a:xfrm>
            <a:off x="3575050" y="273050"/>
            <a:ext cx="5111750" cy="5853113"/>
          </a:xfrm>
          <a:prstGeom prst="rect">
            <a:avLst/>
          </a:prstGeom>
          <a:effectLst>
            <a:outerShdw dist="35921" dir="2700000" rotWithShape="0">
              <a:srgbClr val="3E3E5C"/>
            </a:outerShdw>
          </a:effectLst>
        </p:spPr>
        <p:txBody>
          <a:bodyPr/>
          <a:lstStyle>
            <a:lvl1pPr>
              <a:buClrTx/>
              <a:buSzPct val="100000"/>
              <a:buFont typeface="Wingdings"/>
              <a:buChar char="⬥"/>
              <a:defRPr>
                <a:solidFill>
                  <a:schemeClr val="accent3">
                    <a:lumOff val="44000"/>
                  </a:schemeClr>
                </a:solidFill>
                <a:latin typeface="Tahoma"/>
                <a:ea typeface="Tahoma"/>
                <a:cs typeface="Tahoma"/>
                <a:sym typeface="Tahoma"/>
              </a:defRPr>
            </a:lvl1pPr>
            <a:lvl2pPr>
              <a:buClrTx/>
              <a:buFont typeface="Wingdings"/>
              <a:buChar char="⬥"/>
              <a:defRPr>
                <a:solidFill>
                  <a:schemeClr val="accent3">
                    <a:lumOff val="44000"/>
                  </a:schemeClr>
                </a:solidFill>
                <a:latin typeface="Tahoma"/>
                <a:ea typeface="Tahoma"/>
                <a:cs typeface="Tahoma"/>
                <a:sym typeface="Tahoma"/>
              </a:defRPr>
            </a:lvl2pPr>
            <a:lvl3pPr>
              <a:buClrTx/>
              <a:buFont typeface="Wingdings"/>
              <a:buChar char="⬥"/>
              <a:defRPr>
                <a:solidFill>
                  <a:schemeClr val="accent3">
                    <a:lumOff val="44000"/>
                  </a:schemeClr>
                </a:solidFill>
                <a:latin typeface="Tahoma"/>
                <a:ea typeface="Tahoma"/>
                <a:cs typeface="Tahoma"/>
                <a:sym typeface="Tahoma"/>
              </a:defRPr>
            </a:lvl3pPr>
            <a:lvl4pPr>
              <a:buClrTx/>
              <a:buFont typeface="Wingdings"/>
              <a:buChar char="⬥"/>
              <a:defRPr>
                <a:solidFill>
                  <a:schemeClr val="accent3">
                    <a:lumOff val="44000"/>
                  </a:schemeClr>
                </a:solidFill>
                <a:latin typeface="Tahoma"/>
                <a:ea typeface="Tahoma"/>
                <a:cs typeface="Tahoma"/>
                <a:sym typeface="Tahoma"/>
              </a:defRPr>
            </a:lvl4pPr>
            <a:lvl5pPr>
              <a:buClrTx/>
              <a:buFont typeface="Wingdings"/>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2" name="Shape 482"/>
          <p:cNvSpPr>
            <a:spLocks noGrp="1"/>
          </p:cNvSpPr>
          <p:nvPr>
            <p:ph type="body" sz="half" idx="13"/>
          </p:nvPr>
        </p:nvSpPr>
        <p:spPr>
          <a:xfrm>
            <a:off x="457199" y="1435100"/>
            <a:ext cx="3008315" cy="4691063"/>
          </a:xfrm>
          <a:prstGeom prst="rect">
            <a:avLst/>
          </a:prstGeom>
          <a:effectLst>
            <a:outerShdw dist="35921" dir="2700000" rotWithShape="0">
              <a:srgbClr val="3E3E5C"/>
            </a:outerShdw>
          </a:effectLst>
        </p:spPr>
        <p:txBody>
          <a:bodyPr/>
          <a:lstStyle/>
          <a:p>
            <a:pPr marL="0" indent="0">
              <a:spcBef>
                <a:spcPts val="300"/>
              </a:spcBef>
              <a:buClrTx/>
              <a:buSzTx/>
              <a:buFontTx/>
              <a:buNone/>
              <a:defRPr sz="1400">
                <a:solidFill>
                  <a:schemeClr val="accent3">
                    <a:lumOff val="44000"/>
                  </a:schemeClr>
                </a:solidFill>
                <a:latin typeface="Tahoma"/>
                <a:ea typeface="Tahoma"/>
                <a:cs typeface="Tahoma"/>
                <a:sym typeface="Tahoma"/>
              </a:defRPr>
            </a:pPr>
            <a:endParaRPr/>
          </a:p>
        </p:txBody>
      </p:sp>
      <p:sp>
        <p:nvSpPr>
          <p:cNvPr id="483" name="Shape 483"/>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0" name="Shape 490"/>
          <p:cNvSpPr>
            <a:spLocks noGrp="1"/>
          </p:cNvSpPr>
          <p:nvPr>
            <p:ph type="title"/>
          </p:nvPr>
        </p:nvSpPr>
        <p:spPr>
          <a:xfrm>
            <a:off x="1792288" y="4800600"/>
            <a:ext cx="5486401" cy="566738"/>
          </a:xfrm>
          <a:prstGeom prst="rect">
            <a:avLst/>
          </a:prstGeom>
          <a:effectLst>
            <a:outerShdw dist="35921" dir="2700000" rotWithShape="0">
              <a:srgbClr val="3E3E5C"/>
            </a:outerShdw>
          </a:effectLst>
        </p:spPr>
        <p:txBody>
          <a:bodyPr anchor="b"/>
          <a:lstStyle>
            <a:lvl1pPr algn="l">
              <a:defRPr sz="2000" b="1">
                <a:latin typeface="Tahoma"/>
                <a:ea typeface="Tahoma"/>
                <a:cs typeface="Tahoma"/>
                <a:sym typeface="Tahoma"/>
              </a:defRPr>
            </a:lvl1pPr>
          </a:lstStyle>
          <a:p>
            <a:r>
              <a:t>Title Text</a:t>
            </a:r>
          </a:p>
        </p:txBody>
      </p:sp>
      <p:sp>
        <p:nvSpPr>
          <p:cNvPr id="491" name="Shape 491"/>
          <p:cNvSpPr>
            <a:spLocks noGrp="1"/>
          </p:cNvSpPr>
          <p:nvPr>
            <p:ph type="pic" sz="half" idx="13"/>
          </p:nvPr>
        </p:nvSpPr>
        <p:spPr>
          <a:xfrm>
            <a:off x="1792288" y="612775"/>
            <a:ext cx="5486401" cy="4114800"/>
          </a:xfrm>
          <a:prstGeom prst="rect">
            <a:avLst/>
          </a:prstGeom>
          <a:effectLst>
            <a:outerShdw dist="35921" dir="2700000" rotWithShape="0">
              <a:srgbClr val="3E3E5C"/>
            </a:outerShdw>
          </a:effectLst>
        </p:spPr>
        <p:txBody>
          <a:bodyPr lIns="91439" rIns="91439">
            <a:noAutofit/>
          </a:bodyPr>
          <a:lstStyle/>
          <a:p>
            <a:endParaRPr/>
          </a:p>
        </p:txBody>
      </p:sp>
      <p:sp>
        <p:nvSpPr>
          <p:cNvPr id="492" name="Shape 492"/>
          <p:cNvSpPr>
            <a:spLocks noGrp="1"/>
          </p:cNvSpPr>
          <p:nvPr>
            <p:ph type="body" sz="quarter" idx="1"/>
          </p:nvPr>
        </p:nvSpPr>
        <p:spPr>
          <a:xfrm>
            <a:off x="1792288" y="5367337"/>
            <a:ext cx="5486401" cy="804863"/>
          </a:xfrm>
          <a:prstGeom prst="rect">
            <a:avLst/>
          </a:prstGeom>
          <a:effectLst>
            <a:outerShdw dist="35921" dir="2700000" rotWithShape="0">
              <a:srgbClr val="3E3E5C"/>
            </a:outerShdw>
          </a:effectLst>
        </p:spPr>
        <p:txBody>
          <a:bodyPr/>
          <a:lstStyle>
            <a:lvl1pPr marL="0" indent="0">
              <a:spcBef>
                <a:spcPts val="300"/>
              </a:spcBef>
              <a:buClrTx/>
              <a:buSzTx/>
              <a:buFontTx/>
              <a:buNone/>
              <a:defRPr sz="1400">
                <a:solidFill>
                  <a:schemeClr val="accent3">
                    <a:lumOff val="44000"/>
                  </a:schemeClr>
                </a:solidFill>
                <a:latin typeface="Tahoma"/>
                <a:ea typeface="Tahoma"/>
                <a:cs typeface="Tahoma"/>
                <a:sym typeface="Tahoma"/>
              </a:defRPr>
            </a:lvl1pPr>
            <a:lvl2pPr marL="0" indent="457200">
              <a:spcBef>
                <a:spcPts val="300"/>
              </a:spcBef>
              <a:buClrTx/>
              <a:buSzTx/>
              <a:buFontTx/>
              <a:buNone/>
              <a:defRPr sz="1400">
                <a:solidFill>
                  <a:schemeClr val="accent3">
                    <a:lumOff val="44000"/>
                  </a:schemeClr>
                </a:solidFill>
                <a:latin typeface="Tahoma"/>
                <a:ea typeface="Tahoma"/>
                <a:cs typeface="Tahoma"/>
                <a:sym typeface="Tahoma"/>
              </a:defRPr>
            </a:lvl2pPr>
            <a:lvl3pPr marL="0" indent="914400">
              <a:spcBef>
                <a:spcPts val="300"/>
              </a:spcBef>
              <a:buClrTx/>
              <a:buSzTx/>
              <a:buFontTx/>
              <a:buNone/>
              <a:defRPr sz="1400">
                <a:solidFill>
                  <a:schemeClr val="accent3">
                    <a:lumOff val="44000"/>
                  </a:schemeClr>
                </a:solidFill>
                <a:latin typeface="Tahoma"/>
                <a:ea typeface="Tahoma"/>
                <a:cs typeface="Tahoma"/>
                <a:sym typeface="Tahoma"/>
              </a:defRPr>
            </a:lvl3pPr>
            <a:lvl4pPr marL="0" indent="1371600">
              <a:spcBef>
                <a:spcPts val="300"/>
              </a:spcBef>
              <a:buClrTx/>
              <a:buSzTx/>
              <a:buFontTx/>
              <a:buNone/>
              <a:defRPr sz="1400">
                <a:solidFill>
                  <a:schemeClr val="accent3">
                    <a:lumOff val="44000"/>
                  </a:schemeClr>
                </a:solidFill>
                <a:latin typeface="Tahoma"/>
                <a:ea typeface="Tahoma"/>
                <a:cs typeface="Tahoma"/>
                <a:sym typeface="Tahoma"/>
              </a:defRPr>
            </a:lvl4pPr>
            <a:lvl5pPr marL="0" indent="1828800">
              <a:spcBef>
                <a:spcPts val="300"/>
              </a:spcBef>
              <a:buClrTx/>
              <a:buSzTx/>
              <a:buFontTx/>
              <a:buNone/>
              <a:defRPr sz="14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3" name="Shape 493"/>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0" name="Shape 500"/>
          <p:cNvSpPr>
            <a:spLocks noGrp="1"/>
          </p:cNvSpPr>
          <p:nvPr>
            <p:ph type="title"/>
          </p:nvPr>
        </p:nvSpPr>
        <p:spPr>
          <a:xfrm>
            <a:off x="1219200" y="381000"/>
            <a:ext cx="7543800" cy="1143000"/>
          </a:xfrm>
          <a:prstGeom prst="rect">
            <a:avLst/>
          </a:prstGeom>
          <a:effectLst>
            <a:outerShdw dist="35921" dir="2700000" rotWithShape="0">
              <a:srgbClr val="3E3E5C"/>
            </a:outerShdw>
          </a:effectLst>
        </p:spPr>
        <p:txBody>
          <a:bodyPr/>
          <a:lstStyle>
            <a:lvl1pPr algn="r">
              <a:defRPr>
                <a:latin typeface="Tahoma"/>
                <a:ea typeface="Tahoma"/>
                <a:cs typeface="Tahoma"/>
                <a:sym typeface="Tahoma"/>
              </a:defRPr>
            </a:lvl1pPr>
          </a:lstStyle>
          <a:p>
            <a:r>
              <a:t>Title Text</a:t>
            </a:r>
          </a:p>
        </p:txBody>
      </p:sp>
      <p:sp>
        <p:nvSpPr>
          <p:cNvPr id="501" name="Shape 501"/>
          <p:cNvSpPr>
            <a:spLocks noGrp="1"/>
          </p:cNvSpPr>
          <p:nvPr>
            <p:ph type="body" sz="half" idx="1"/>
          </p:nvPr>
        </p:nvSpPr>
        <p:spPr>
          <a:xfrm>
            <a:off x="3048000" y="1752600"/>
            <a:ext cx="5715000" cy="4343400"/>
          </a:xfrm>
          <a:prstGeom prst="rect">
            <a:avLst/>
          </a:prstGeom>
          <a:effectLst>
            <a:outerShdw dist="35921" dir="2700000" rotWithShape="0">
              <a:srgbClr val="3E3E5C"/>
            </a:outerShdw>
          </a:effectLst>
        </p:spPr>
        <p:txBody>
          <a:bodyPr/>
          <a:lstStyle>
            <a:lvl1pPr>
              <a:buClrTx/>
              <a:buSzPct val="100000"/>
              <a:buFont typeface="Wingdings"/>
              <a:buChar char="⬥"/>
              <a:defRPr>
                <a:solidFill>
                  <a:schemeClr val="accent3">
                    <a:lumOff val="44000"/>
                  </a:schemeClr>
                </a:solidFill>
                <a:latin typeface="Tahoma"/>
                <a:ea typeface="Tahoma"/>
                <a:cs typeface="Tahoma"/>
                <a:sym typeface="Tahoma"/>
              </a:defRPr>
            </a:lvl1pPr>
            <a:lvl2pPr>
              <a:buClrTx/>
              <a:buFont typeface="Wingdings"/>
              <a:buChar char="⬥"/>
              <a:defRPr>
                <a:solidFill>
                  <a:schemeClr val="accent3">
                    <a:lumOff val="44000"/>
                  </a:schemeClr>
                </a:solidFill>
                <a:latin typeface="Tahoma"/>
                <a:ea typeface="Tahoma"/>
                <a:cs typeface="Tahoma"/>
                <a:sym typeface="Tahoma"/>
              </a:defRPr>
            </a:lvl2pPr>
            <a:lvl3pPr>
              <a:buClrTx/>
              <a:buFont typeface="Wingdings"/>
              <a:buChar char="⬥"/>
              <a:defRPr>
                <a:solidFill>
                  <a:schemeClr val="accent3">
                    <a:lumOff val="44000"/>
                  </a:schemeClr>
                </a:solidFill>
                <a:latin typeface="Tahoma"/>
                <a:ea typeface="Tahoma"/>
                <a:cs typeface="Tahoma"/>
                <a:sym typeface="Tahoma"/>
              </a:defRPr>
            </a:lvl3pPr>
            <a:lvl4pPr>
              <a:buClrTx/>
              <a:buFont typeface="Wingdings"/>
              <a:buChar char="⬥"/>
              <a:defRPr>
                <a:solidFill>
                  <a:schemeClr val="accent3">
                    <a:lumOff val="44000"/>
                  </a:schemeClr>
                </a:solidFill>
                <a:latin typeface="Tahoma"/>
                <a:ea typeface="Tahoma"/>
                <a:cs typeface="Tahoma"/>
                <a:sym typeface="Tahoma"/>
              </a:defRPr>
            </a:lvl4pPr>
            <a:lvl5pPr>
              <a:buClrTx/>
              <a:buFont typeface="Wingdings"/>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02" name="Shape 502"/>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9" name="Shape 509"/>
          <p:cNvSpPr>
            <a:spLocks noGrp="1"/>
          </p:cNvSpPr>
          <p:nvPr>
            <p:ph type="title"/>
          </p:nvPr>
        </p:nvSpPr>
        <p:spPr>
          <a:xfrm>
            <a:off x="6877050" y="381000"/>
            <a:ext cx="1885950" cy="5715000"/>
          </a:xfrm>
          <a:prstGeom prst="rect">
            <a:avLst/>
          </a:prstGeom>
          <a:effectLst>
            <a:outerShdw dist="35921" dir="2700000" rotWithShape="0">
              <a:srgbClr val="3E3E5C"/>
            </a:outerShdw>
          </a:effectLst>
        </p:spPr>
        <p:txBody>
          <a:bodyPr/>
          <a:lstStyle>
            <a:lvl1pPr algn="r">
              <a:defRPr>
                <a:latin typeface="Tahoma"/>
                <a:ea typeface="Tahoma"/>
                <a:cs typeface="Tahoma"/>
                <a:sym typeface="Tahoma"/>
              </a:defRPr>
            </a:lvl1pPr>
          </a:lstStyle>
          <a:p>
            <a:r>
              <a:t>Title Text</a:t>
            </a:r>
          </a:p>
        </p:txBody>
      </p:sp>
      <p:sp>
        <p:nvSpPr>
          <p:cNvPr id="510" name="Shape 510"/>
          <p:cNvSpPr>
            <a:spLocks noGrp="1"/>
          </p:cNvSpPr>
          <p:nvPr>
            <p:ph type="body" idx="1"/>
          </p:nvPr>
        </p:nvSpPr>
        <p:spPr>
          <a:xfrm>
            <a:off x="1219200" y="381000"/>
            <a:ext cx="5505450" cy="5715000"/>
          </a:xfrm>
          <a:prstGeom prst="rect">
            <a:avLst/>
          </a:prstGeom>
          <a:effectLst>
            <a:outerShdw dist="35921" dir="2700000" rotWithShape="0">
              <a:srgbClr val="3E3E5C"/>
            </a:outerShdw>
          </a:effectLst>
        </p:spPr>
        <p:txBody>
          <a:bodyPr/>
          <a:lstStyle>
            <a:lvl1pPr>
              <a:buClrTx/>
              <a:buSzPct val="100000"/>
              <a:buFont typeface="Wingdings"/>
              <a:buChar char="⬥"/>
              <a:defRPr>
                <a:solidFill>
                  <a:schemeClr val="accent3">
                    <a:lumOff val="44000"/>
                  </a:schemeClr>
                </a:solidFill>
                <a:latin typeface="Tahoma"/>
                <a:ea typeface="Tahoma"/>
                <a:cs typeface="Tahoma"/>
                <a:sym typeface="Tahoma"/>
              </a:defRPr>
            </a:lvl1pPr>
            <a:lvl2pPr>
              <a:buClrTx/>
              <a:buFont typeface="Wingdings"/>
              <a:buChar char="⬥"/>
              <a:defRPr>
                <a:solidFill>
                  <a:schemeClr val="accent3">
                    <a:lumOff val="44000"/>
                  </a:schemeClr>
                </a:solidFill>
                <a:latin typeface="Tahoma"/>
                <a:ea typeface="Tahoma"/>
                <a:cs typeface="Tahoma"/>
                <a:sym typeface="Tahoma"/>
              </a:defRPr>
            </a:lvl2pPr>
            <a:lvl3pPr>
              <a:buClrTx/>
              <a:buFont typeface="Wingdings"/>
              <a:buChar char="⬥"/>
              <a:defRPr>
                <a:solidFill>
                  <a:schemeClr val="accent3">
                    <a:lumOff val="44000"/>
                  </a:schemeClr>
                </a:solidFill>
                <a:latin typeface="Tahoma"/>
                <a:ea typeface="Tahoma"/>
                <a:cs typeface="Tahoma"/>
                <a:sym typeface="Tahoma"/>
              </a:defRPr>
            </a:lvl3pPr>
            <a:lvl4pPr>
              <a:buClrTx/>
              <a:buFont typeface="Wingdings"/>
              <a:buChar char="⬥"/>
              <a:defRPr>
                <a:solidFill>
                  <a:schemeClr val="accent3">
                    <a:lumOff val="44000"/>
                  </a:schemeClr>
                </a:solidFill>
                <a:latin typeface="Tahoma"/>
                <a:ea typeface="Tahoma"/>
                <a:cs typeface="Tahoma"/>
                <a:sym typeface="Tahoma"/>
              </a:defRPr>
            </a:lvl4pPr>
            <a:lvl5pPr>
              <a:buClrTx/>
              <a:buFont typeface="Wingdings"/>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11" name="Shape 511"/>
          <p:cNvSpPr>
            <a:spLocks noGrp="1"/>
          </p:cNvSpPr>
          <p:nvPr>
            <p:ph type="sldNum" sz="quarter" idx="2"/>
          </p:nvPr>
        </p:nvSpPr>
        <p:spPr>
          <a:xfrm>
            <a:off x="8464738" y="6248400"/>
            <a:ext cx="298263" cy="307340"/>
          </a:xfrm>
          <a:prstGeom prst="rect">
            <a:avLst/>
          </a:prstGeom>
          <a:effectLst>
            <a:outerShdw dist="25399" dir="2700000" rotWithShape="0">
              <a:srgbClr val="3E3E5C"/>
            </a:outerShdw>
          </a:effectLst>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8" name="Shape 518"/>
          <p:cNvSpPr>
            <a:spLocks noGrp="1"/>
          </p:cNvSpPr>
          <p:nvPr>
            <p:ph type="title"/>
          </p:nvPr>
        </p:nvSpPr>
        <p:spPr>
          <a:xfrm>
            <a:off x="685800" y="2514600"/>
            <a:ext cx="7772400" cy="1371600"/>
          </a:xfrm>
          <a:prstGeom prst="rect">
            <a:avLst/>
          </a:prstGeom>
          <a:effectLst>
            <a:outerShdw dist="25399" dir="2700000" rotWithShape="0">
              <a:schemeClr val="accent2">
                <a:lumOff val="16666"/>
              </a:schemeClr>
            </a:outerShdw>
          </a:effectLst>
        </p:spPr>
        <p:txBody>
          <a:bodyPr/>
          <a:lstStyle>
            <a:lvl1pPr>
              <a:defRPr>
                <a:latin typeface="Tahoma"/>
                <a:ea typeface="Tahoma"/>
                <a:cs typeface="Tahoma"/>
                <a:sym typeface="Tahoma"/>
              </a:defRPr>
            </a:lvl1pPr>
          </a:lstStyle>
          <a:p>
            <a:r>
              <a:t>Title Text</a:t>
            </a:r>
          </a:p>
        </p:txBody>
      </p:sp>
      <p:sp>
        <p:nvSpPr>
          <p:cNvPr id="519" name="Shape 519"/>
          <p:cNvSpPr>
            <a:spLocks noGrp="1"/>
          </p:cNvSpPr>
          <p:nvPr>
            <p:ph type="body" sz="quarter" idx="1"/>
          </p:nvPr>
        </p:nvSpPr>
        <p:spPr>
          <a:xfrm>
            <a:off x="1371600" y="4343400"/>
            <a:ext cx="6400800" cy="1447800"/>
          </a:xfrm>
          <a:prstGeom prst="rect">
            <a:avLst/>
          </a:prstGeom>
          <a:effectLst>
            <a:outerShdw dist="25399" dir="2700000" rotWithShape="0">
              <a:schemeClr val="accent2">
                <a:lumOff val="16666"/>
              </a:schemeClr>
            </a:outerShdw>
          </a:effectLst>
        </p:spPr>
        <p:txBody>
          <a:bodyPr/>
          <a:lstStyle>
            <a:lvl1pPr marL="0" indent="0" algn="ctr">
              <a:spcBef>
                <a:spcPts val="600"/>
              </a:spcBef>
              <a:buClrTx/>
              <a:buSzTx/>
              <a:buFontTx/>
              <a:buNone/>
              <a:defRPr sz="2800">
                <a:solidFill>
                  <a:schemeClr val="accent3">
                    <a:lumOff val="44000"/>
                  </a:schemeClr>
                </a:solidFill>
                <a:latin typeface="Tahoma"/>
                <a:ea typeface="Tahoma"/>
                <a:cs typeface="Tahoma"/>
                <a:sym typeface="Tahoma"/>
              </a:defRPr>
            </a:lvl1pPr>
            <a:lvl2pPr marL="742950" indent="-285750" algn="ctr">
              <a:spcBef>
                <a:spcPts val="600"/>
              </a:spcBef>
              <a:buClrTx/>
              <a:buFontTx/>
              <a:buChar char=""/>
              <a:defRPr sz="2800">
                <a:solidFill>
                  <a:schemeClr val="accent3">
                    <a:lumOff val="44000"/>
                  </a:schemeClr>
                </a:solidFill>
                <a:latin typeface="Tahoma"/>
                <a:ea typeface="Tahoma"/>
                <a:cs typeface="Tahoma"/>
                <a:sym typeface="Tahoma"/>
              </a:defRPr>
            </a:lvl2pPr>
            <a:lvl3pPr marL="1181100" indent="-266700" algn="ctr">
              <a:spcBef>
                <a:spcPts val="600"/>
              </a:spcBef>
              <a:buClrTx/>
              <a:buFontTx/>
              <a:buChar char="⌖"/>
              <a:defRPr sz="2800">
                <a:solidFill>
                  <a:schemeClr val="accent3">
                    <a:lumOff val="44000"/>
                  </a:schemeClr>
                </a:solidFill>
                <a:latin typeface="Tahoma"/>
                <a:ea typeface="Tahoma"/>
                <a:cs typeface="Tahoma"/>
                <a:sym typeface="Tahoma"/>
              </a:defRPr>
            </a:lvl3pPr>
            <a:lvl4pPr marL="1691639" indent="-320039" algn="ctr">
              <a:spcBef>
                <a:spcPts val="600"/>
              </a:spcBef>
              <a:buClrTx/>
              <a:buFontTx/>
              <a:buChar char=""/>
              <a:defRPr sz="2800">
                <a:solidFill>
                  <a:schemeClr val="accent3">
                    <a:lumOff val="44000"/>
                  </a:schemeClr>
                </a:solidFill>
                <a:latin typeface="Tahoma"/>
                <a:ea typeface="Tahoma"/>
                <a:cs typeface="Tahoma"/>
                <a:sym typeface="Tahoma"/>
              </a:defRPr>
            </a:lvl4pPr>
            <a:lvl5pPr marL="2148839" indent="-320039" algn="ctr">
              <a:spcBef>
                <a:spcPts val="600"/>
              </a:spcBef>
              <a:buClrTx/>
              <a:buFontTx/>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20" name="Shape 520"/>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7" name="Shape 527"/>
          <p:cNvSpPr>
            <a:spLocks noGrp="1"/>
          </p:cNvSpPr>
          <p:nvPr>
            <p:ph type="title"/>
          </p:nvPr>
        </p:nvSpPr>
        <p:spPr>
          <a:xfrm>
            <a:off x="685800" y="609600"/>
            <a:ext cx="7772400" cy="1143000"/>
          </a:xfrm>
          <a:prstGeom prst="rect">
            <a:avLst/>
          </a:prstGeom>
          <a:effectLst>
            <a:outerShdw dist="25399" dir="2700000" rotWithShape="0">
              <a:schemeClr val="accent2">
                <a:lumOff val="16666"/>
              </a:schemeClr>
            </a:outerShdw>
          </a:effectLst>
        </p:spPr>
        <p:txBody>
          <a:bodyPr/>
          <a:lstStyle>
            <a:lvl1pPr>
              <a:defRPr>
                <a:latin typeface="Tahoma"/>
                <a:ea typeface="Tahoma"/>
                <a:cs typeface="Tahoma"/>
                <a:sym typeface="Tahoma"/>
              </a:defRPr>
            </a:lvl1pPr>
          </a:lstStyle>
          <a:p>
            <a:r>
              <a:t>Title Text</a:t>
            </a:r>
          </a:p>
        </p:txBody>
      </p:sp>
      <p:sp>
        <p:nvSpPr>
          <p:cNvPr id="528" name="Shape 528"/>
          <p:cNvSpPr>
            <a:spLocks noGrp="1"/>
          </p:cNvSpPr>
          <p:nvPr>
            <p:ph type="body" idx="1"/>
          </p:nvPr>
        </p:nvSpPr>
        <p:spPr>
          <a:xfrm>
            <a:off x="685800" y="1981200"/>
            <a:ext cx="7772400" cy="4114800"/>
          </a:xfrm>
          <a:prstGeom prst="rect">
            <a:avLst/>
          </a:prstGeom>
          <a:effectLst>
            <a:outerShdw dist="25399" dir="2700000" rotWithShape="0">
              <a:schemeClr val="accent2">
                <a:lumOff val="16666"/>
              </a:schemeClr>
            </a:outerShdw>
          </a:effectLst>
        </p:spPr>
        <p:txBody>
          <a:bodyPr/>
          <a:lstStyle>
            <a:lvl1pPr>
              <a:buClrTx/>
              <a:buSzPct val="100000"/>
              <a:buFont typeface="Wingdings"/>
              <a:buChar char="⌖"/>
              <a:defRPr>
                <a:solidFill>
                  <a:schemeClr val="accent3">
                    <a:lumOff val="44000"/>
                  </a:schemeClr>
                </a:solidFill>
                <a:latin typeface="Tahoma"/>
                <a:ea typeface="Tahoma"/>
                <a:cs typeface="Tahoma"/>
                <a:sym typeface="Tahoma"/>
              </a:defRPr>
            </a:lvl1pPr>
            <a:lvl2pPr>
              <a:buClrTx/>
              <a:buFont typeface="Wingdings"/>
              <a:buChar char=""/>
              <a:defRPr>
                <a:solidFill>
                  <a:schemeClr val="accent3">
                    <a:lumOff val="44000"/>
                  </a:schemeClr>
                </a:solidFill>
                <a:latin typeface="Tahoma"/>
                <a:ea typeface="Tahoma"/>
                <a:cs typeface="Tahoma"/>
                <a:sym typeface="Tahoma"/>
              </a:defRPr>
            </a:lvl2pPr>
            <a:lvl3pPr>
              <a:buClrTx/>
              <a:buFont typeface="Wingdings"/>
              <a:buChar char="⌖"/>
              <a:defRPr>
                <a:solidFill>
                  <a:schemeClr val="accent3">
                    <a:lumOff val="44000"/>
                  </a:schemeClr>
                </a:solidFill>
                <a:latin typeface="Tahoma"/>
                <a:ea typeface="Tahoma"/>
                <a:cs typeface="Tahoma"/>
                <a:sym typeface="Tahoma"/>
              </a:defRPr>
            </a:lvl3pPr>
            <a:lvl4pPr>
              <a:buClrTx/>
              <a:buFont typeface="Wingdings"/>
              <a:buChar char=""/>
              <a:defRPr>
                <a:solidFill>
                  <a:schemeClr val="accent3">
                    <a:lumOff val="44000"/>
                  </a:schemeClr>
                </a:solidFill>
                <a:latin typeface="Tahoma"/>
                <a:ea typeface="Tahoma"/>
                <a:cs typeface="Tahoma"/>
                <a:sym typeface="Tahoma"/>
              </a:defRPr>
            </a:lvl4pPr>
            <a:lvl5pPr>
              <a:buClrTx/>
              <a:buFont typeface="Wingdings"/>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29" name="Shape 529"/>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6" name="Shape 536"/>
          <p:cNvSpPr>
            <a:spLocks noGrp="1"/>
          </p:cNvSpPr>
          <p:nvPr>
            <p:ph type="title"/>
          </p:nvPr>
        </p:nvSpPr>
        <p:spPr>
          <a:xfrm>
            <a:off x="722312" y="4406900"/>
            <a:ext cx="7772401" cy="1362075"/>
          </a:xfrm>
          <a:prstGeom prst="rect">
            <a:avLst/>
          </a:prstGeom>
          <a:effectLst>
            <a:outerShdw dist="25399" dir="2700000" rotWithShape="0">
              <a:schemeClr val="accent2">
                <a:lumOff val="16666"/>
              </a:schemeClr>
            </a:outerShdw>
          </a:effectLst>
        </p:spPr>
        <p:txBody>
          <a:bodyPr anchor="t"/>
          <a:lstStyle>
            <a:lvl1pPr algn="l">
              <a:defRPr sz="4000" b="1" cap="all">
                <a:latin typeface="Tahoma"/>
                <a:ea typeface="Tahoma"/>
                <a:cs typeface="Tahoma"/>
                <a:sym typeface="Tahoma"/>
              </a:defRPr>
            </a:lvl1pPr>
          </a:lstStyle>
          <a:p>
            <a:r>
              <a:t>Title Text</a:t>
            </a:r>
          </a:p>
        </p:txBody>
      </p:sp>
      <p:sp>
        <p:nvSpPr>
          <p:cNvPr id="537" name="Shape 537"/>
          <p:cNvSpPr>
            <a:spLocks noGrp="1"/>
          </p:cNvSpPr>
          <p:nvPr>
            <p:ph type="body" sz="quarter" idx="1"/>
          </p:nvPr>
        </p:nvSpPr>
        <p:spPr>
          <a:xfrm>
            <a:off x="722312" y="2906713"/>
            <a:ext cx="7772401" cy="1500188"/>
          </a:xfrm>
          <a:prstGeom prst="rect">
            <a:avLst/>
          </a:prstGeom>
          <a:effectLst>
            <a:outerShdw dist="25399" dir="2700000" rotWithShape="0">
              <a:schemeClr val="accent2">
                <a:lumOff val="16666"/>
              </a:schemeClr>
            </a:outerShdw>
          </a:effectLst>
        </p:spPr>
        <p:txBody>
          <a:bodyPr anchor="b"/>
          <a:lstStyle>
            <a:lvl1pPr marL="0" indent="0">
              <a:spcBef>
                <a:spcPts val="400"/>
              </a:spcBef>
              <a:buClrTx/>
              <a:buSzTx/>
              <a:buFontTx/>
              <a:buNone/>
              <a:defRPr sz="2000">
                <a:solidFill>
                  <a:schemeClr val="accent3">
                    <a:lumOff val="44000"/>
                  </a:schemeClr>
                </a:solidFill>
                <a:latin typeface="Tahoma"/>
                <a:ea typeface="Tahoma"/>
                <a:cs typeface="Tahoma"/>
                <a:sym typeface="Tahoma"/>
              </a:defRPr>
            </a:lvl1pPr>
            <a:lvl2pPr marL="0" indent="457200">
              <a:spcBef>
                <a:spcPts val="400"/>
              </a:spcBef>
              <a:buClrTx/>
              <a:buSzTx/>
              <a:buFontTx/>
              <a:buNone/>
              <a:defRPr sz="2000">
                <a:solidFill>
                  <a:schemeClr val="accent3">
                    <a:lumOff val="44000"/>
                  </a:schemeClr>
                </a:solidFill>
                <a:latin typeface="Tahoma"/>
                <a:ea typeface="Tahoma"/>
                <a:cs typeface="Tahoma"/>
                <a:sym typeface="Tahoma"/>
              </a:defRPr>
            </a:lvl2pPr>
            <a:lvl3pPr marL="0" indent="914400">
              <a:spcBef>
                <a:spcPts val="400"/>
              </a:spcBef>
              <a:buClrTx/>
              <a:buSzTx/>
              <a:buFontTx/>
              <a:buNone/>
              <a:defRPr sz="2000">
                <a:solidFill>
                  <a:schemeClr val="accent3">
                    <a:lumOff val="44000"/>
                  </a:schemeClr>
                </a:solidFill>
                <a:latin typeface="Tahoma"/>
                <a:ea typeface="Tahoma"/>
                <a:cs typeface="Tahoma"/>
                <a:sym typeface="Tahoma"/>
              </a:defRPr>
            </a:lvl3pPr>
            <a:lvl4pPr marL="0" indent="1371600">
              <a:spcBef>
                <a:spcPts val="400"/>
              </a:spcBef>
              <a:buClrTx/>
              <a:buSzTx/>
              <a:buFontTx/>
              <a:buNone/>
              <a:defRPr sz="2000">
                <a:solidFill>
                  <a:schemeClr val="accent3">
                    <a:lumOff val="44000"/>
                  </a:schemeClr>
                </a:solidFill>
                <a:latin typeface="Tahoma"/>
                <a:ea typeface="Tahoma"/>
                <a:cs typeface="Tahoma"/>
                <a:sym typeface="Tahoma"/>
              </a:defRPr>
            </a:lvl4pPr>
            <a:lvl5pPr marL="0" indent="1828800">
              <a:spcBef>
                <a:spcPts val="400"/>
              </a:spcBef>
              <a:buClrTx/>
              <a:buSzTx/>
              <a:buFontTx/>
              <a:buNone/>
              <a:defRPr sz="20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8" name="Shape 538"/>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5" name="Shape 545"/>
          <p:cNvSpPr>
            <a:spLocks noGrp="1"/>
          </p:cNvSpPr>
          <p:nvPr>
            <p:ph type="title"/>
          </p:nvPr>
        </p:nvSpPr>
        <p:spPr>
          <a:xfrm>
            <a:off x="685800" y="609600"/>
            <a:ext cx="7772400" cy="1143000"/>
          </a:xfrm>
          <a:prstGeom prst="rect">
            <a:avLst/>
          </a:prstGeom>
          <a:effectLst>
            <a:outerShdw dist="25399" dir="2700000" rotWithShape="0">
              <a:schemeClr val="accent2">
                <a:lumOff val="16666"/>
              </a:schemeClr>
            </a:outerShdw>
          </a:effectLst>
        </p:spPr>
        <p:txBody>
          <a:bodyPr/>
          <a:lstStyle>
            <a:lvl1pPr>
              <a:defRPr>
                <a:latin typeface="Tahoma"/>
                <a:ea typeface="Tahoma"/>
                <a:cs typeface="Tahoma"/>
                <a:sym typeface="Tahoma"/>
              </a:defRPr>
            </a:lvl1pPr>
          </a:lstStyle>
          <a:p>
            <a:r>
              <a:t>Title Text</a:t>
            </a:r>
          </a:p>
        </p:txBody>
      </p:sp>
      <p:sp>
        <p:nvSpPr>
          <p:cNvPr id="546" name="Shape 546"/>
          <p:cNvSpPr>
            <a:spLocks noGrp="1"/>
          </p:cNvSpPr>
          <p:nvPr>
            <p:ph type="body" sz="half" idx="1"/>
          </p:nvPr>
        </p:nvSpPr>
        <p:spPr>
          <a:xfrm>
            <a:off x="685800" y="1981200"/>
            <a:ext cx="3810000" cy="4114800"/>
          </a:xfrm>
          <a:prstGeom prst="rect">
            <a:avLst/>
          </a:prstGeom>
          <a:effectLst>
            <a:outerShdw dist="25399" dir="2700000" rotWithShape="0">
              <a:schemeClr val="accent2">
                <a:lumOff val="16666"/>
              </a:schemeClr>
            </a:outerShdw>
          </a:effectLst>
        </p:spPr>
        <p:txBody>
          <a:bodyPr/>
          <a:lstStyle>
            <a:lvl1pPr>
              <a:spcBef>
                <a:spcPts val="600"/>
              </a:spcBef>
              <a:buClrTx/>
              <a:buSzPct val="100000"/>
              <a:buFont typeface="Wingdings"/>
              <a:buChar char="⌖"/>
              <a:defRPr sz="2800">
                <a:solidFill>
                  <a:schemeClr val="accent3">
                    <a:lumOff val="44000"/>
                  </a:schemeClr>
                </a:solidFill>
                <a:latin typeface="Tahoma"/>
                <a:ea typeface="Tahoma"/>
                <a:cs typeface="Tahoma"/>
                <a:sym typeface="Tahoma"/>
              </a:defRPr>
            </a:lvl1pPr>
            <a:lvl2pPr marL="790575" indent="-333375">
              <a:spcBef>
                <a:spcPts val="600"/>
              </a:spcBef>
              <a:buClrTx/>
              <a:buFont typeface="Wingdings"/>
              <a:buChar char=""/>
              <a:defRPr sz="2800">
                <a:solidFill>
                  <a:schemeClr val="accent3">
                    <a:lumOff val="44000"/>
                  </a:schemeClr>
                </a:solidFill>
                <a:latin typeface="Tahoma"/>
                <a:ea typeface="Tahoma"/>
                <a:cs typeface="Tahoma"/>
                <a:sym typeface="Tahoma"/>
              </a:defRPr>
            </a:lvl2pPr>
            <a:lvl3pPr marL="1234439" indent="-320039">
              <a:spcBef>
                <a:spcPts val="600"/>
              </a:spcBef>
              <a:buClrTx/>
              <a:buFont typeface="Wingdings"/>
              <a:buChar char="⌖"/>
              <a:defRPr sz="2800">
                <a:solidFill>
                  <a:schemeClr val="accent3">
                    <a:lumOff val="44000"/>
                  </a:schemeClr>
                </a:solidFill>
                <a:latin typeface="Tahoma"/>
                <a:ea typeface="Tahoma"/>
                <a:cs typeface="Tahoma"/>
                <a:sym typeface="Tahoma"/>
              </a:defRPr>
            </a:lvl3pPr>
            <a:lvl4pPr marL="1727200" indent="-355600">
              <a:spcBef>
                <a:spcPts val="600"/>
              </a:spcBef>
              <a:buClrTx/>
              <a:buFont typeface="Wingdings"/>
              <a:buChar char=""/>
              <a:defRPr sz="2800">
                <a:solidFill>
                  <a:schemeClr val="accent3">
                    <a:lumOff val="44000"/>
                  </a:schemeClr>
                </a:solidFill>
                <a:latin typeface="Tahoma"/>
                <a:ea typeface="Tahoma"/>
                <a:cs typeface="Tahoma"/>
                <a:sym typeface="Tahoma"/>
              </a:defRPr>
            </a:lvl4pPr>
            <a:lvl5pPr marL="2184400" indent="-355600">
              <a:spcBef>
                <a:spcPts val="600"/>
              </a:spcBef>
              <a:buClrTx/>
              <a:buFont typeface="Wingdings"/>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7" name="Shape 547"/>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4" name="Shape 554"/>
          <p:cNvSpPr>
            <a:spLocks noGrp="1"/>
          </p:cNvSpPr>
          <p:nvPr>
            <p:ph type="title"/>
          </p:nvPr>
        </p:nvSpPr>
        <p:spPr>
          <a:xfrm>
            <a:off x="457200" y="274638"/>
            <a:ext cx="8229600" cy="1143001"/>
          </a:xfrm>
          <a:prstGeom prst="rect">
            <a:avLst/>
          </a:prstGeom>
          <a:effectLst>
            <a:outerShdw dist="25399" dir="2700000" rotWithShape="0">
              <a:schemeClr val="accent2">
                <a:lumOff val="16666"/>
              </a:schemeClr>
            </a:outerShdw>
          </a:effectLst>
        </p:spPr>
        <p:txBody>
          <a:bodyPr/>
          <a:lstStyle>
            <a:lvl1pPr>
              <a:defRPr>
                <a:latin typeface="Tahoma"/>
                <a:ea typeface="Tahoma"/>
                <a:cs typeface="Tahoma"/>
                <a:sym typeface="Tahoma"/>
              </a:defRPr>
            </a:lvl1pPr>
          </a:lstStyle>
          <a:p>
            <a:r>
              <a:t>Title Text</a:t>
            </a:r>
          </a:p>
        </p:txBody>
      </p:sp>
      <p:sp>
        <p:nvSpPr>
          <p:cNvPr id="555" name="Shape 555"/>
          <p:cNvSpPr>
            <a:spLocks noGrp="1"/>
          </p:cNvSpPr>
          <p:nvPr>
            <p:ph type="body" sz="quarter" idx="1"/>
          </p:nvPr>
        </p:nvSpPr>
        <p:spPr>
          <a:xfrm>
            <a:off x="457200" y="1535112"/>
            <a:ext cx="4040188" cy="639763"/>
          </a:xfrm>
          <a:prstGeom prst="rect">
            <a:avLst/>
          </a:prstGeom>
          <a:effectLst>
            <a:outerShdw dist="25399" dir="2700000" rotWithShape="0">
              <a:schemeClr val="accent2">
                <a:lumOff val="16666"/>
              </a:schemeClr>
            </a:outerShdw>
          </a:effectLst>
        </p:spPr>
        <p:txBody>
          <a:bodyPr anchor="b"/>
          <a:lstStyle>
            <a:lvl1pPr marL="0" indent="0">
              <a:spcBef>
                <a:spcPts val="500"/>
              </a:spcBef>
              <a:buClrTx/>
              <a:buSzTx/>
              <a:buFontTx/>
              <a:buNone/>
              <a:defRPr sz="2400" b="1">
                <a:solidFill>
                  <a:schemeClr val="accent3">
                    <a:lumOff val="44000"/>
                  </a:schemeClr>
                </a:solidFill>
                <a:latin typeface="Tahoma"/>
                <a:ea typeface="Tahoma"/>
                <a:cs typeface="Tahoma"/>
                <a:sym typeface="Tahoma"/>
              </a:defRPr>
            </a:lvl1pPr>
            <a:lvl2pPr marL="0" indent="457200">
              <a:spcBef>
                <a:spcPts val="500"/>
              </a:spcBef>
              <a:buClrTx/>
              <a:buSzTx/>
              <a:buFontTx/>
              <a:buNone/>
              <a:defRPr sz="2400" b="1">
                <a:solidFill>
                  <a:schemeClr val="accent3">
                    <a:lumOff val="44000"/>
                  </a:schemeClr>
                </a:solidFill>
                <a:latin typeface="Tahoma"/>
                <a:ea typeface="Tahoma"/>
                <a:cs typeface="Tahoma"/>
                <a:sym typeface="Tahoma"/>
              </a:defRPr>
            </a:lvl2pPr>
            <a:lvl3pPr marL="0" indent="914400">
              <a:spcBef>
                <a:spcPts val="500"/>
              </a:spcBef>
              <a:buClrTx/>
              <a:buSzTx/>
              <a:buFontTx/>
              <a:buNone/>
              <a:defRPr sz="2400" b="1">
                <a:solidFill>
                  <a:schemeClr val="accent3">
                    <a:lumOff val="44000"/>
                  </a:schemeClr>
                </a:solidFill>
                <a:latin typeface="Tahoma"/>
                <a:ea typeface="Tahoma"/>
                <a:cs typeface="Tahoma"/>
                <a:sym typeface="Tahoma"/>
              </a:defRPr>
            </a:lvl3pPr>
            <a:lvl4pPr marL="0" indent="1371600">
              <a:spcBef>
                <a:spcPts val="500"/>
              </a:spcBef>
              <a:buClrTx/>
              <a:buSzTx/>
              <a:buFontTx/>
              <a:buNone/>
              <a:defRPr sz="2400" b="1">
                <a:solidFill>
                  <a:schemeClr val="accent3">
                    <a:lumOff val="44000"/>
                  </a:schemeClr>
                </a:solidFill>
                <a:latin typeface="Tahoma"/>
                <a:ea typeface="Tahoma"/>
                <a:cs typeface="Tahoma"/>
                <a:sym typeface="Tahoma"/>
              </a:defRPr>
            </a:lvl4pPr>
            <a:lvl5pPr marL="0" indent="1828800">
              <a:spcBef>
                <a:spcPts val="500"/>
              </a:spcBef>
              <a:buClrTx/>
              <a:buSzTx/>
              <a:buFontTx/>
              <a:buNone/>
              <a:defRPr sz="2400" b="1">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56" name="Shape 556"/>
          <p:cNvSpPr>
            <a:spLocks noGrp="1"/>
          </p:cNvSpPr>
          <p:nvPr>
            <p:ph type="body" sz="quarter" idx="13"/>
          </p:nvPr>
        </p:nvSpPr>
        <p:spPr>
          <a:xfrm>
            <a:off x="4645025" y="1535112"/>
            <a:ext cx="4041775" cy="639763"/>
          </a:xfrm>
          <a:prstGeom prst="rect">
            <a:avLst/>
          </a:prstGeom>
          <a:effectLst>
            <a:outerShdw dist="25399" dir="2700000" rotWithShape="0">
              <a:schemeClr val="accent2">
                <a:lumOff val="16666"/>
              </a:schemeClr>
            </a:outerShdw>
          </a:effectLst>
        </p:spPr>
        <p:txBody>
          <a:bodyPr anchor="b"/>
          <a:lstStyle/>
          <a:p>
            <a:pPr marL="0" indent="0">
              <a:spcBef>
                <a:spcPts val="500"/>
              </a:spcBef>
              <a:buClrTx/>
              <a:buSzTx/>
              <a:buFontTx/>
              <a:buNone/>
              <a:defRPr sz="2400" b="1">
                <a:solidFill>
                  <a:schemeClr val="accent3">
                    <a:lumOff val="44000"/>
                  </a:schemeClr>
                </a:solidFill>
                <a:latin typeface="Tahoma"/>
                <a:ea typeface="Tahoma"/>
                <a:cs typeface="Tahoma"/>
                <a:sym typeface="Tahoma"/>
              </a:defRPr>
            </a:pPr>
            <a:endParaRPr/>
          </a:p>
        </p:txBody>
      </p:sp>
      <p:sp>
        <p:nvSpPr>
          <p:cNvPr id="557" name="Shape 557"/>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4" name="Shape 564"/>
          <p:cNvSpPr>
            <a:spLocks noGrp="1"/>
          </p:cNvSpPr>
          <p:nvPr>
            <p:ph type="title"/>
          </p:nvPr>
        </p:nvSpPr>
        <p:spPr>
          <a:xfrm>
            <a:off x="685800" y="609600"/>
            <a:ext cx="7772400" cy="1143000"/>
          </a:xfrm>
          <a:prstGeom prst="rect">
            <a:avLst/>
          </a:prstGeom>
          <a:effectLst>
            <a:outerShdw dist="25399" dir="2700000" rotWithShape="0">
              <a:schemeClr val="accent2">
                <a:lumOff val="16666"/>
              </a:schemeClr>
            </a:outerShdw>
          </a:effectLst>
        </p:spPr>
        <p:txBody>
          <a:bodyPr/>
          <a:lstStyle>
            <a:lvl1pPr>
              <a:defRPr>
                <a:latin typeface="Tahoma"/>
                <a:ea typeface="Tahoma"/>
                <a:cs typeface="Tahoma"/>
                <a:sym typeface="Tahoma"/>
              </a:defRPr>
            </a:lvl1pPr>
          </a:lstStyle>
          <a:p>
            <a:r>
              <a:t>Title Text</a:t>
            </a:r>
          </a:p>
        </p:txBody>
      </p:sp>
      <p:sp>
        <p:nvSpPr>
          <p:cNvPr id="565" name="Shape 565"/>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4" name="Shape 84"/>
          <p:cNvSpPr>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5" name="Shape 85"/>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2" name="Shape 572"/>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9" name="Shape 579"/>
          <p:cNvSpPr>
            <a:spLocks noGrp="1"/>
          </p:cNvSpPr>
          <p:nvPr>
            <p:ph type="title"/>
          </p:nvPr>
        </p:nvSpPr>
        <p:spPr>
          <a:xfrm>
            <a:off x="457200" y="273050"/>
            <a:ext cx="3008314" cy="1162050"/>
          </a:xfrm>
          <a:prstGeom prst="rect">
            <a:avLst/>
          </a:prstGeom>
          <a:effectLst>
            <a:outerShdw dist="25399" dir="2700000" rotWithShape="0">
              <a:schemeClr val="accent2">
                <a:lumOff val="16666"/>
              </a:schemeClr>
            </a:outerShdw>
          </a:effectLst>
        </p:spPr>
        <p:txBody>
          <a:bodyPr anchor="b"/>
          <a:lstStyle>
            <a:lvl1pPr algn="l">
              <a:defRPr sz="2000" b="1">
                <a:latin typeface="Tahoma"/>
                <a:ea typeface="Tahoma"/>
                <a:cs typeface="Tahoma"/>
                <a:sym typeface="Tahoma"/>
              </a:defRPr>
            </a:lvl1pPr>
          </a:lstStyle>
          <a:p>
            <a:r>
              <a:t>Title Text</a:t>
            </a:r>
          </a:p>
        </p:txBody>
      </p:sp>
      <p:sp>
        <p:nvSpPr>
          <p:cNvPr id="580" name="Shape 580"/>
          <p:cNvSpPr>
            <a:spLocks noGrp="1"/>
          </p:cNvSpPr>
          <p:nvPr>
            <p:ph type="body" idx="1"/>
          </p:nvPr>
        </p:nvSpPr>
        <p:spPr>
          <a:xfrm>
            <a:off x="3575050" y="273050"/>
            <a:ext cx="5111750" cy="5853113"/>
          </a:xfrm>
          <a:prstGeom prst="rect">
            <a:avLst/>
          </a:prstGeom>
          <a:effectLst>
            <a:outerShdw dist="25399" dir="2700000" rotWithShape="0">
              <a:schemeClr val="accent2">
                <a:lumOff val="16666"/>
              </a:schemeClr>
            </a:outerShdw>
          </a:effectLst>
        </p:spPr>
        <p:txBody>
          <a:bodyPr/>
          <a:lstStyle>
            <a:lvl1pPr>
              <a:buClrTx/>
              <a:buSzPct val="100000"/>
              <a:buFont typeface="Wingdings"/>
              <a:buChar char="⌖"/>
              <a:defRPr>
                <a:solidFill>
                  <a:schemeClr val="accent3">
                    <a:lumOff val="44000"/>
                  </a:schemeClr>
                </a:solidFill>
                <a:latin typeface="Tahoma"/>
                <a:ea typeface="Tahoma"/>
                <a:cs typeface="Tahoma"/>
                <a:sym typeface="Tahoma"/>
              </a:defRPr>
            </a:lvl1pPr>
            <a:lvl2pPr>
              <a:buClrTx/>
              <a:buFont typeface="Wingdings"/>
              <a:buChar char=""/>
              <a:defRPr>
                <a:solidFill>
                  <a:schemeClr val="accent3">
                    <a:lumOff val="44000"/>
                  </a:schemeClr>
                </a:solidFill>
                <a:latin typeface="Tahoma"/>
                <a:ea typeface="Tahoma"/>
                <a:cs typeface="Tahoma"/>
                <a:sym typeface="Tahoma"/>
              </a:defRPr>
            </a:lvl2pPr>
            <a:lvl3pPr>
              <a:buClrTx/>
              <a:buFont typeface="Wingdings"/>
              <a:buChar char="⌖"/>
              <a:defRPr>
                <a:solidFill>
                  <a:schemeClr val="accent3">
                    <a:lumOff val="44000"/>
                  </a:schemeClr>
                </a:solidFill>
                <a:latin typeface="Tahoma"/>
                <a:ea typeface="Tahoma"/>
                <a:cs typeface="Tahoma"/>
                <a:sym typeface="Tahoma"/>
              </a:defRPr>
            </a:lvl3pPr>
            <a:lvl4pPr>
              <a:buClrTx/>
              <a:buFont typeface="Wingdings"/>
              <a:buChar char=""/>
              <a:defRPr>
                <a:solidFill>
                  <a:schemeClr val="accent3">
                    <a:lumOff val="44000"/>
                  </a:schemeClr>
                </a:solidFill>
                <a:latin typeface="Tahoma"/>
                <a:ea typeface="Tahoma"/>
                <a:cs typeface="Tahoma"/>
                <a:sym typeface="Tahoma"/>
              </a:defRPr>
            </a:lvl4pPr>
            <a:lvl5pPr>
              <a:buClrTx/>
              <a:buFont typeface="Wingdings"/>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81" name="Shape 581"/>
          <p:cNvSpPr>
            <a:spLocks noGrp="1"/>
          </p:cNvSpPr>
          <p:nvPr>
            <p:ph type="body" sz="half" idx="13"/>
          </p:nvPr>
        </p:nvSpPr>
        <p:spPr>
          <a:xfrm>
            <a:off x="457199" y="1435100"/>
            <a:ext cx="3008315" cy="4691063"/>
          </a:xfrm>
          <a:prstGeom prst="rect">
            <a:avLst/>
          </a:prstGeom>
          <a:effectLst>
            <a:outerShdw dist="25399" dir="2700000" rotWithShape="0">
              <a:schemeClr val="accent2">
                <a:lumOff val="16666"/>
              </a:schemeClr>
            </a:outerShdw>
          </a:effectLst>
        </p:spPr>
        <p:txBody>
          <a:bodyPr/>
          <a:lstStyle/>
          <a:p>
            <a:pPr marL="0" indent="0">
              <a:spcBef>
                <a:spcPts val="300"/>
              </a:spcBef>
              <a:buClrTx/>
              <a:buSzTx/>
              <a:buFontTx/>
              <a:buNone/>
              <a:defRPr sz="1400">
                <a:solidFill>
                  <a:schemeClr val="accent3">
                    <a:lumOff val="44000"/>
                  </a:schemeClr>
                </a:solidFill>
                <a:latin typeface="Tahoma"/>
                <a:ea typeface="Tahoma"/>
                <a:cs typeface="Tahoma"/>
                <a:sym typeface="Tahoma"/>
              </a:defRPr>
            </a:pPr>
            <a:endParaRPr/>
          </a:p>
        </p:txBody>
      </p:sp>
      <p:sp>
        <p:nvSpPr>
          <p:cNvPr id="582" name="Shape 582"/>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9" name="Shape 589"/>
          <p:cNvSpPr>
            <a:spLocks noGrp="1"/>
          </p:cNvSpPr>
          <p:nvPr>
            <p:ph type="title"/>
          </p:nvPr>
        </p:nvSpPr>
        <p:spPr>
          <a:xfrm>
            <a:off x="1792288" y="4800600"/>
            <a:ext cx="5486401" cy="566738"/>
          </a:xfrm>
          <a:prstGeom prst="rect">
            <a:avLst/>
          </a:prstGeom>
          <a:effectLst>
            <a:outerShdw dist="25399" dir="2700000" rotWithShape="0">
              <a:schemeClr val="accent2">
                <a:lumOff val="16666"/>
              </a:schemeClr>
            </a:outerShdw>
          </a:effectLst>
        </p:spPr>
        <p:txBody>
          <a:bodyPr anchor="b"/>
          <a:lstStyle>
            <a:lvl1pPr algn="l">
              <a:defRPr sz="2000" b="1">
                <a:latin typeface="Tahoma"/>
                <a:ea typeface="Tahoma"/>
                <a:cs typeface="Tahoma"/>
                <a:sym typeface="Tahoma"/>
              </a:defRPr>
            </a:lvl1pPr>
          </a:lstStyle>
          <a:p>
            <a:r>
              <a:t>Title Text</a:t>
            </a:r>
          </a:p>
        </p:txBody>
      </p:sp>
      <p:sp>
        <p:nvSpPr>
          <p:cNvPr id="590" name="Shape 590"/>
          <p:cNvSpPr>
            <a:spLocks noGrp="1"/>
          </p:cNvSpPr>
          <p:nvPr>
            <p:ph type="pic" sz="half" idx="13"/>
          </p:nvPr>
        </p:nvSpPr>
        <p:spPr>
          <a:xfrm>
            <a:off x="1792288" y="612775"/>
            <a:ext cx="5486401" cy="4114800"/>
          </a:xfrm>
          <a:prstGeom prst="rect">
            <a:avLst/>
          </a:prstGeom>
          <a:effectLst>
            <a:outerShdw dist="25399" dir="2700000" rotWithShape="0">
              <a:schemeClr val="accent2">
                <a:lumOff val="16666"/>
              </a:schemeClr>
            </a:outerShdw>
          </a:effectLst>
        </p:spPr>
        <p:txBody>
          <a:bodyPr lIns="91439" rIns="91439">
            <a:noAutofit/>
          </a:bodyPr>
          <a:lstStyle/>
          <a:p>
            <a:endParaRPr/>
          </a:p>
        </p:txBody>
      </p:sp>
      <p:sp>
        <p:nvSpPr>
          <p:cNvPr id="591" name="Shape 591"/>
          <p:cNvSpPr>
            <a:spLocks noGrp="1"/>
          </p:cNvSpPr>
          <p:nvPr>
            <p:ph type="body" sz="quarter" idx="1"/>
          </p:nvPr>
        </p:nvSpPr>
        <p:spPr>
          <a:xfrm>
            <a:off x="1792288" y="5367337"/>
            <a:ext cx="5486401" cy="804863"/>
          </a:xfrm>
          <a:prstGeom prst="rect">
            <a:avLst/>
          </a:prstGeom>
          <a:effectLst>
            <a:outerShdw dist="25399" dir="2700000" rotWithShape="0">
              <a:schemeClr val="accent2">
                <a:lumOff val="16666"/>
              </a:schemeClr>
            </a:outerShdw>
          </a:effectLst>
        </p:spPr>
        <p:txBody>
          <a:bodyPr/>
          <a:lstStyle>
            <a:lvl1pPr marL="0" indent="0">
              <a:spcBef>
                <a:spcPts val="300"/>
              </a:spcBef>
              <a:buClrTx/>
              <a:buSzTx/>
              <a:buFontTx/>
              <a:buNone/>
              <a:defRPr sz="1400">
                <a:solidFill>
                  <a:schemeClr val="accent3">
                    <a:lumOff val="44000"/>
                  </a:schemeClr>
                </a:solidFill>
                <a:latin typeface="Tahoma"/>
                <a:ea typeface="Tahoma"/>
                <a:cs typeface="Tahoma"/>
                <a:sym typeface="Tahoma"/>
              </a:defRPr>
            </a:lvl1pPr>
            <a:lvl2pPr marL="0" indent="457200">
              <a:spcBef>
                <a:spcPts val="300"/>
              </a:spcBef>
              <a:buClrTx/>
              <a:buSzTx/>
              <a:buFontTx/>
              <a:buNone/>
              <a:defRPr sz="1400">
                <a:solidFill>
                  <a:schemeClr val="accent3">
                    <a:lumOff val="44000"/>
                  </a:schemeClr>
                </a:solidFill>
                <a:latin typeface="Tahoma"/>
                <a:ea typeface="Tahoma"/>
                <a:cs typeface="Tahoma"/>
                <a:sym typeface="Tahoma"/>
              </a:defRPr>
            </a:lvl2pPr>
            <a:lvl3pPr marL="0" indent="914400">
              <a:spcBef>
                <a:spcPts val="300"/>
              </a:spcBef>
              <a:buClrTx/>
              <a:buSzTx/>
              <a:buFontTx/>
              <a:buNone/>
              <a:defRPr sz="1400">
                <a:solidFill>
                  <a:schemeClr val="accent3">
                    <a:lumOff val="44000"/>
                  </a:schemeClr>
                </a:solidFill>
                <a:latin typeface="Tahoma"/>
                <a:ea typeface="Tahoma"/>
                <a:cs typeface="Tahoma"/>
                <a:sym typeface="Tahoma"/>
              </a:defRPr>
            </a:lvl3pPr>
            <a:lvl4pPr marL="0" indent="1371600">
              <a:spcBef>
                <a:spcPts val="300"/>
              </a:spcBef>
              <a:buClrTx/>
              <a:buSzTx/>
              <a:buFontTx/>
              <a:buNone/>
              <a:defRPr sz="1400">
                <a:solidFill>
                  <a:schemeClr val="accent3">
                    <a:lumOff val="44000"/>
                  </a:schemeClr>
                </a:solidFill>
                <a:latin typeface="Tahoma"/>
                <a:ea typeface="Tahoma"/>
                <a:cs typeface="Tahoma"/>
                <a:sym typeface="Tahoma"/>
              </a:defRPr>
            </a:lvl4pPr>
            <a:lvl5pPr marL="0" indent="1828800">
              <a:spcBef>
                <a:spcPts val="300"/>
              </a:spcBef>
              <a:buClrTx/>
              <a:buSzTx/>
              <a:buFontTx/>
              <a:buNone/>
              <a:defRPr sz="14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92" name="Shape 592"/>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9" name="Shape 599"/>
          <p:cNvSpPr>
            <a:spLocks noGrp="1"/>
          </p:cNvSpPr>
          <p:nvPr>
            <p:ph type="title"/>
          </p:nvPr>
        </p:nvSpPr>
        <p:spPr>
          <a:xfrm>
            <a:off x="685800" y="609600"/>
            <a:ext cx="7772400" cy="1143000"/>
          </a:xfrm>
          <a:prstGeom prst="rect">
            <a:avLst/>
          </a:prstGeom>
          <a:effectLst>
            <a:outerShdw dist="25399" dir="2700000" rotWithShape="0">
              <a:schemeClr val="accent2">
                <a:lumOff val="16666"/>
              </a:schemeClr>
            </a:outerShdw>
          </a:effectLst>
        </p:spPr>
        <p:txBody>
          <a:bodyPr/>
          <a:lstStyle>
            <a:lvl1pPr>
              <a:defRPr>
                <a:latin typeface="Tahoma"/>
                <a:ea typeface="Tahoma"/>
                <a:cs typeface="Tahoma"/>
                <a:sym typeface="Tahoma"/>
              </a:defRPr>
            </a:lvl1pPr>
          </a:lstStyle>
          <a:p>
            <a:r>
              <a:t>Title Text</a:t>
            </a:r>
          </a:p>
        </p:txBody>
      </p:sp>
      <p:sp>
        <p:nvSpPr>
          <p:cNvPr id="600" name="Shape 600"/>
          <p:cNvSpPr>
            <a:spLocks noGrp="1"/>
          </p:cNvSpPr>
          <p:nvPr>
            <p:ph type="body" idx="1"/>
          </p:nvPr>
        </p:nvSpPr>
        <p:spPr>
          <a:xfrm>
            <a:off x="685800" y="1981200"/>
            <a:ext cx="7772400" cy="4114800"/>
          </a:xfrm>
          <a:prstGeom prst="rect">
            <a:avLst/>
          </a:prstGeom>
          <a:effectLst>
            <a:outerShdw dist="25399" dir="2700000" rotWithShape="0">
              <a:schemeClr val="accent2">
                <a:lumOff val="16666"/>
              </a:schemeClr>
            </a:outerShdw>
          </a:effectLst>
        </p:spPr>
        <p:txBody>
          <a:bodyPr/>
          <a:lstStyle>
            <a:lvl1pPr>
              <a:buClrTx/>
              <a:buSzPct val="100000"/>
              <a:buFont typeface="Wingdings"/>
              <a:buChar char="⌖"/>
              <a:defRPr>
                <a:solidFill>
                  <a:schemeClr val="accent3">
                    <a:lumOff val="44000"/>
                  </a:schemeClr>
                </a:solidFill>
                <a:latin typeface="Tahoma"/>
                <a:ea typeface="Tahoma"/>
                <a:cs typeface="Tahoma"/>
                <a:sym typeface="Tahoma"/>
              </a:defRPr>
            </a:lvl1pPr>
            <a:lvl2pPr>
              <a:buClrTx/>
              <a:buFont typeface="Wingdings"/>
              <a:buChar char=""/>
              <a:defRPr>
                <a:solidFill>
                  <a:schemeClr val="accent3">
                    <a:lumOff val="44000"/>
                  </a:schemeClr>
                </a:solidFill>
                <a:latin typeface="Tahoma"/>
                <a:ea typeface="Tahoma"/>
                <a:cs typeface="Tahoma"/>
                <a:sym typeface="Tahoma"/>
              </a:defRPr>
            </a:lvl2pPr>
            <a:lvl3pPr>
              <a:buClrTx/>
              <a:buFont typeface="Wingdings"/>
              <a:buChar char="⌖"/>
              <a:defRPr>
                <a:solidFill>
                  <a:schemeClr val="accent3">
                    <a:lumOff val="44000"/>
                  </a:schemeClr>
                </a:solidFill>
                <a:latin typeface="Tahoma"/>
                <a:ea typeface="Tahoma"/>
                <a:cs typeface="Tahoma"/>
                <a:sym typeface="Tahoma"/>
              </a:defRPr>
            </a:lvl3pPr>
            <a:lvl4pPr>
              <a:buClrTx/>
              <a:buFont typeface="Wingdings"/>
              <a:buChar char=""/>
              <a:defRPr>
                <a:solidFill>
                  <a:schemeClr val="accent3">
                    <a:lumOff val="44000"/>
                  </a:schemeClr>
                </a:solidFill>
                <a:latin typeface="Tahoma"/>
                <a:ea typeface="Tahoma"/>
                <a:cs typeface="Tahoma"/>
                <a:sym typeface="Tahoma"/>
              </a:defRPr>
            </a:lvl4pPr>
            <a:lvl5pPr>
              <a:buClrTx/>
              <a:buFont typeface="Wingdings"/>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01" name="Shape 601"/>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8" name="Shape 608"/>
          <p:cNvSpPr>
            <a:spLocks noGrp="1"/>
          </p:cNvSpPr>
          <p:nvPr>
            <p:ph type="title"/>
          </p:nvPr>
        </p:nvSpPr>
        <p:spPr>
          <a:xfrm>
            <a:off x="6515100" y="609600"/>
            <a:ext cx="1943100" cy="5486400"/>
          </a:xfrm>
          <a:prstGeom prst="rect">
            <a:avLst/>
          </a:prstGeom>
          <a:effectLst>
            <a:outerShdw dist="25399" dir="2700000" rotWithShape="0">
              <a:schemeClr val="accent2">
                <a:lumOff val="16666"/>
              </a:schemeClr>
            </a:outerShdw>
          </a:effectLst>
        </p:spPr>
        <p:txBody>
          <a:bodyPr/>
          <a:lstStyle>
            <a:lvl1pPr>
              <a:defRPr>
                <a:latin typeface="Tahoma"/>
                <a:ea typeface="Tahoma"/>
                <a:cs typeface="Tahoma"/>
                <a:sym typeface="Tahoma"/>
              </a:defRPr>
            </a:lvl1pPr>
          </a:lstStyle>
          <a:p>
            <a:r>
              <a:t>Title Text</a:t>
            </a:r>
          </a:p>
        </p:txBody>
      </p:sp>
      <p:sp>
        <p:nvSpPr>
          <p:cNvPr id="609" name="Shape 609"/>
          <p:cNvSpPr>
            <a:spLocks noGrp="1"/>
          </p:cNvSpPr>
          <p:nvPr>
            <p:ph type="body" idx="1"/>
          </p:nvPr>
        </p:nvSpPr>
        <p:spPr>
          <a:xfrm>
            <a:off x="685800" y="609600"/>
            <a:ext cx="5676900" cy="5486400"/>
          </a:xfrm>
          <a:prstGeom prst="rect">
            <a:avLst/>
          </a:prstGeom>
          <a:effectLst>
            <a:outerShdw dist="25399" dir="2700000" rotWithShape="0">
              <a:schemeClr val="accent2">
                <a:lumOff val="16666"/>
              </a:schemeClr>
            </a:outerShdw>
          </a:effectLst>
        </p:spPr>
        <p:txBody>
          <a:bodyPr/>
          <a:lstStyle>
            <a:lvl1pPr>
              <a:buClrTx/>
              <a:buSzPct val="100000"/>
              <a:buFont typeface="Wingdings"/>
              <a:buChar char="⌖"/>
              <a:defRPr>
                <a:solidFill>
                  <a:schemeClr val="accent3">
                    <a:lumOff val="44000"/>
                  </a:schemeClr>
                </a:solidFill>
                <a:latin typeface="Tahoma"/>
                <a:ea typeface="Tahoma"/>
                <a:cs typeface="Tahoma"/>
                <a:sym typeface="Tahoma"/>
              </a:defRPr>
            </a:lvl1pPr>
            <a:lvl2pPr>
              <a:buClrTx/>
              <a:buFont typeface="Wingdings"/>
              <a:buChar char=""/>
              <a:defRPr>
                <a:solidFill>
                  <a:schemeClr val="accent3">
                    <a:lumOff val="44000"/>
                  </a:schemeClr>
                </a:solidFill>
                <a:latin typeface="Tahoma"/>
                <a:ea typeface="Tahoma"/>
                <a:cs typeface="Tahoma"/>
                <a:sym typeface="Tahoma"/>
              </a:defRPr>
            </a:lvl2pPr>
            <a:lvl3pPr>
              <a:buClrTx/>
              <a:buFont typeface="Wingdings"/>
              <a:buChar char="⌖"/>
              <a:defRPr>
                <a:solidFill>
                  <a:schemeClr val="accent3">
                    <a:lumOff val="44000"/>
                  </a:schemeClr>
                </a:solidFill>
                <a:latin typeface="Tahoma"/>
                <a:ea typeface="Tahoma"/>
                <a:cs typeface="Tahoma"/>
                <a:sym typeface="Tahoma"/>
              </a:defRPr>
            </a:lvl3pPr>
            <a:lvl4pPr>
              <a:buClrTx/>
              <a:buFont typeface="Wingdings"/>
              <a:buChar char=""/>
              <a:defRPr>
                <a:solidFill>
                  <a:schemeClr val="accent3">
                    <a:lumOff val="44000"/>
                  </a:schemeClr>
                </a:solidFill>
                <a:latin typeface="Tahoma"/>
                <a:ea typeface="Tahoma"/>
                <a:cs typeface="Tahoma"/>
                <a:sym typeface="Tahoma"/>
              </a:defRPr>
            </a:lvl4pPr>
            <a:lvl5pPr>
              <a:buClrTx/>
              <a:buFont typeface="Wingdings"/>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10" name="Shape 610"/>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7" name="Shape 617"/>
          <p:cNvSpPr>
            <a:spLocks noGrp="1"/>
          </p:cNvSpPr>
          <p:nvPr>
            <p:ph type="title"/>
          </p:nvPr>
        </p:nvSpPr>
        <p:spPr>
          <a:xfrm>
            <a:off x="685800" y="609600"/>
            <a:ext cx="7772400" cy="1143000"/>
          </a:xfrm>
          <a:prstGeom prst="rect">
            <a:avLst/>
          </a:prstGeom>
          <a:effectLst>
            <a:outerShdw dist="25399" dir="2700000" rotWithShape="0">
              <a:schemeClr val="accent2">
                <a:lumOff val="16666"/>
              </a:schemeClr>
            </a:outerShdw>
          </a:effectLst>
        </p:spPr>
        <p:txBody>
          <a:bodyPr/>
          <a:lstStyle>
            <a:lvl1pPr>
              <a:defRPr>
                <a:latin typeface="Tahoma"/>
                <a:ea typeface="Tahoma"/>
                <a:cs typeface="Tahoma"/>
                <a:sym typeface="Tahoma"/>
              </a:defRPr>
            </a:lvl1pPr>
          </a:lstStyle>
          <a:p>
            <a:r>
              <a:t>Title Text</a:t>
            </a:r>
          </a:p>
        </p:txBody>
      </p:sp>
      <p:sp>
        <p:nvSpPr>
          <p:cNvPr id="618" name="Shape 618"/>
          <p:cNvSpPr>
            <a:spLocks noGrp="1"/>
          </p:cNvSpPr>
          <p:nvPr>
            <p:ph type="body" sz="half" idx="1"/>
          </p:nvPr>
        </p:nvSpPr>
        <p:spPr>
          <a:xfrm>
            <a:off x="685800" y="1981200"/>
            <a:ext cx="3810000" cy="4114800"/>
          </a:xfrm>
          <a:prstGeom prst="rect">
            <a:avLst/>
          </a:prstGeom>
          <a:effectLst>
            <a:outerShdw dist="25399" dir="2700000" rotWithShape="0">
              <a:schemeClr val="accent2">
                <a:lumOff val="16666"/>
              </a:schemeClr>
            </a:outerShdw>
          </a:effectLst>
        </p:spPr>
        <p:txBody>
          <a:bodyPr/>
          <a:lstStyle>
            <a:lvl1pPr>
              <a:buClrTx/>
              <a:buSzPct val="100000"/>
              <a:buFont typeface="Wingdings"/>
              <a:buChar char="⌖"/>
              <a:defRPr>
                <a:solidFill>
                  <a:schemeClr val="accent3">
                    <a:lumOff val="44000"/>
                  </a:schemeClr>
                </a:solidFill>
                <a:latin typeface="Tahoma"/>
                <a:ea typeface="Tahoma"/>
                <a:cs typeface="Tahoma"/>
                <a:sym typeface="Tahoma"/>
              </a:defRPr>
            </a:lvl1pPr>
            <a:lvl2pPr>
              <a:buClrTx/>
              <a:buFont typeface="Wingdings"/>
              <a:buChar char=""/>
              <a:defRPr>
                <a:solidFill>
                  <a:schemeClr val="accent3">
                    <a:lumOff val="44000"/>
                  </a:schemeClr>
                </a:solidFill>
                <a:latin typeface="Tahoma"/>
                <a:ea typeface="Tahoma"/>
                <a:cs typeface="Tahoma"/>
                <a:sym typeface="Tahoma"/>
              </a:defRPr>
            </a:lvl2pPr>
            <a:lvl3pPr>
              <a:buClrTx/>
              <a:buFont typeface="Wingdings"/>
              <a:buChar char="⌖"/>
              <a:defRPr>
                <a:solidFill>
                  <a:schemeClr val="accent3">
                    <a:lumOff val="44000"/>
                  </a:schemeClr>
                </a:solidFill>
                <a:latin typeface="Tahoma"/>
                <a:ea typeface="Tahoma"/>
                <a:cs typeface="Tahoma"/>
                <a:sym typeface="Tahoma"/>
              </a:defRPr>
            </a:lvl3pPr>
            <a:lvl4pPr>
              <a:buClrTx/>
              <a:buFont typeface="Wingdings"/>
              <a:buChar char=""/>
              <a:defRPr>
                <a:solidFill>
                  <a:schemeClr val="accent3">
                    <a:lumOff val="44000"/>
                  </a:schemeClr>
                </a:solidFill>
                <a:latin typeface="Tahoma"/>
                <a:ea typeface="Tahoma"/>
                <a:cs typeface="Tahoma"/>
                <a:sym typeface="Tahoma"/>
              </a:defRPr>
            </a:lvl4pPr>
            <a:lvl5pPr>
              <a:buClrTx/>
              <a:buFont typeface="Wingdings"/>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19" name="Shape 619"/>
          <p:cNvSpPr>
            <a:spLocks noGrp="1"/>
          </p:cNvSpPr>
          <p:nvPr>
            <p:ph type="sldNum" sz="quarter" idx="2"/>
          </p:nvPr>
        </p:nvSpPr>
        <p:spPr>
          <a:xfrm>
            <a:off x="8159938" y="6248400"/>
            <a:ext cx="298263" cy="307340"/>
          </a:xfrm>
          <a:prstGeom prst="rect">
            <a:avLst/>
          </a:prstGeom>
        </p:spPr>
        <p:txBody>
          <a:bodyPr/>
          <a:lstStyle>
            <a:lvl1pPr>
              <a:defRPr>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6" name="Shape 626"/>
          <p:cNvSpPr>
            <a:spLocks noGrp="1"/>
          </p:cNvSpPr>
          <p:nvPr>
            <p:ph type="title"/>
          </p:nvPr>
        </p:nvSpPr>
        <p:spPr>
          <a:xfrm>
            <a:off x="685800" y="1752600"/>
            <a:ext cx="7772400" cy="1676400"/>
          </a:xfrm>
          <a:prstGeom prst="rect">
            <a:avLst/>
          </a:prstGeom>
          <a:effectLst>
            <a:outerShdw blurRad="38100" dist="25398" dir="2700000" rotWithShape="0">
              <a:srgbClr val="003366"/>
            </a:outerShdw>
          </a:effectLst>
        </p:spPr>
        <p:txBody>
          <a:bodyPr/>
          <a:lstStyle>
            <a:lvl1pPr>
              <a:defRPr sz="4800">
                <a:solidFill>
                  <a:srgbClr val="FFFF66"/>
                </a:solidFill>
                <a:latin typeface="Verdana"/>
                <a:ea typeface="Verdana"/>
                <a:cs typeface="Verdana"/>
                <a:sym typeface="Verdana"/>
              </a:defRPr>
            </a:lvl1pPr>
          </a:lstStyle>
          <a:p>
            <a:r>
              <a:t>Title Text</a:t>
            </a:r>
          </a:p>
        </p:txBody>
      </p:sp>
      <p:sp>
        <p:nvSpPr>
          <p:cNvPr id="627" name="Shape 627"/>
          <p:cNvSpPr>
            <a:spLocks noGrp="1"/>
          </p:cNvSpPr>
          <p:nvPr>
            <p:ph type="body" sz="quarter" idx="1"/>
          </p:nvPr>
        </p:nvSpPr>
        <p:spPr>
          <a:xfrm>
            <a:off x="1371600" y="3886200"/>
            <a:ext cx="6400800" cy="1752600"/>
          </a:xfrm>
          <a:prstGeom prst="rect">
            <a:avLst/>
          </a:prstGeom>
          <a:effectLst>
            <a:outerShdw dist="25399" dir="2700000" rotWithShape="0">
              <a:srgbClr val="003366"/>
            </a:outerShdw>
          </a:effectLst>
        </p:spPr>
        <p:txBody>
          <a:bodyPr/>
          <a:lstStyle>
            <a:lvl1pPr marL="0" indent="0" algn="ctr">
              <a:buClrTx/>
              <a:buSzTx/>
              <a:buFontTx/>
              <a:buNone/>
              <a:defRPr>
                <a:solidFill>
                  <a:srgbClr val="FFFF66"/>
                </a:solidFill>
                <a:latin typeface="Verdana"/>
                <a:ea typeface="Verdana"/>
                <a:cs typeface="Verdana"/>
                <a:sym typeface="Verdana"/>
              </a:defRPr>
            </a:lvl1pPr>
            <a:lvl2pPr algn="ctr">
              <a:buClrTx/>
              <a:buFontTx/>
              <a:buChar char=""/>
              <a:defRPr>
                <a:solidFill>
                  <a:srgbClr val="FFFF66"/>
                </a:solidFill>
                <a:latin typeface="Verdana"/>
                <a:ea typeface="Verdana"/>
                <a:cs typeface="Verdana"/>
                <a:sym typeface="Verdana"/>
              </a:defRPr>
            </a:lvl2pPr>
            <a:lvl3pPr algn="ctr">
              <a:buClrTx/>
              <a:buFontTx/>
              <a:buChar char=""/>
              <a:defRPr>
                <a:solidFill>
                  <a:srgbClr val="FFFF66"/>
                </a:solidFill>
                <a:latin typeface="Verdana"/>
                <a:ea typeface="Verdana"/>
                <a:cs typeface="Verdana"/>
                <a:sym typeface="Verdana"/>
              </a:defRPr>
            </a:lvl3pPr>
            <a:lvl4pPr algn="ctr">
              <a:buClrTx/>
              <a:buFontTx/>
              <a:buChar char=""/>
              <a:defRPr>
                <a:solidFill>
                  <a:srgbClr val="FFFF66"/>
                </a:solidFill>
                <a:latin typeface="Verdana"/>
                <a:ea typeface="Verdana"/>
                <a:cs typeface="Verdana"/>
                <a:sym typeface="Verdana"/>
              </a:defRPr>
            </a:lvl4pPr>
            <a:lvl5pPr algn="ctr">
              <a:buClrTx/>
              <a:buFontTx/>
              <a:buChar char=""/>
              <a:defRPr>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28" name="Shape 628"/>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5" name="Shape 635"/>
          <p:cNvSpPr>
            <a:spLocks noGrp="1"/>
          </p:cNvSpPr>
          <p:nvPr>
            <p:ph type="title"/>
          </p:nvPr>
        </p:nvSpPr>
        <p:spPr>
          <a:xfrm>
            <a:off x="685800" y="609600"/>
            <a:ext cx="7772400" cy="1143000"/>
          </a:xfrm>
          <a:prstGeom prst="rect">
            <a:avLst/>
          </a:prstGeom>
          <a:effectLst>
            <a:outerShdw dist="25399" dir="2700000" rotWithShape="0">
              <a:srgbClr val="003366"/>
            </a:outerShdw>
          </a:effectLst>
        </p:spPr>
        <p:txBody>
          <a:bodyPr/>
          <a:lstStyle>
            <a:lvl1pPr>
              <a:defRPr>
                <a:solidFill>
                  <a:srgbClr val="FFFF66"/>
                </a:solidFill>
                <a:latin typeface="Verdana"/>
                <a:ea typeface="Verdana"/>
                <a:cs typeface="Verdana"/>
                <a:sym typeface="Verdana"/>
              </a:defRPr>
            </a:lvl1pPr>
          </a:lstStyle>
          <a:p>
            <a:r>
              <a:t>Title Text</a:t>
            </a:r>
          </a:p>
        </p:txBody>
      </p:sp>
      <p:sp>
        <p:nvSpPr>
          <p:cNvPr id="636" name="Shape 636"/>
          <p:cNvSpPr>
            <a:spLocks noGrp="1"/>
          </p:cNvSpPr>
          <p:nvPr>
            <p:ph type="body" idx="1"/>
          </p:nvPr>
        </p:nvSpPr>
        <p:spPr>
          <a:xfrm>
            <a:off x="685800" y="1981200"/>
            <a:ext cx="7772400" cy="4114800"/>
          </a:xfrm>
          <a:prstGeom prst="rect">
            <a:avLst/>
          </a:prstGeom>
          <a:effectLst>
            <a:outerShdw dist="25399" dir="2700000" rotWithShape="0">
              <a:srgbClr val="003366"/>
            </a:outerShdw>
          </a:effectLst>
        </p:spPr>
        <p:txBody>
          <a:bodyPr/>
          <a:lstStyle>
            <a:lvl1pPr>
              <a:buClrTx/>
              <a:buSzPct val="100000"/>
              <a:buFont typeface="Helvetica"/>
              <a:buChar char=""/>
              <a:defRPr>
                <a:solidFill>
                  <a:srgbClr val="FFFF66"/>
                </a:solidFill>
                <a:latin typeface="Verdana"/>
                <a:ea typeface="Verdana"/>
                <a:cs typeface="Verdana"/>
                <a:sym typeface="Verdana"/>
              </a:defRPr>
            </a:lvl1pPr>
            <a:lvl2pPr>
              <a:buClrTx/>
              <a:buFont typeface="Helvetica"/>
              <a:buChar char=""/>
              <a:defRPr>
                <a:solidFill>
                  <a:srgbClr val="FFFF66"/>
                </a:solidFill>
                <a:latin typeface="Verdana"/>
                <a:ea typeface="Verdana"/>
                <a:cs typeface="Verdana"/>
                <a:sym typeface="Verdana"/>
              </a:defRPr>
            </a:lvl2pPr>
            <a:lvl3pPr>
              <a:buClrTx/>
              <a:buFont typeface="Helvetica"/>
              <a:buChar char=""/>
              <a:defRPr>
                <a:solidFill>
                  <a:srgbClr val="FFFF66"/>
                </a:solidFill>
                <a:latin typeface="Verdana"/>
                <a:ea typeface="Verdana"/>
                <a:cs typeface="Verdana"/>
                <a:sym typeface="Verdana"/>
              </a:defRPr>
            </a:lvl3pPr>
            <a:lvl4pPr>
              <a:buClrTx/>
              <a:buFont typeface="Helvetica"/>
              <a:buChar char=""/>
              <a:defRPr>
                <a:solidFill>
                  <a:srgbClr val="FFFF66"/>
                </a:solidFill>
                <a:latin typeface="Verdana"/>
                <a:ea typeface="Verdana"/>
                <a:cs typeface="Verdana"/>
                <a:sym typeface="Verdana"/>
              </a:defRPr>
            </a:lvl4pPr>
            <a:lvl5pPr>
              <a:buClrTx/>
              <a:buFont typeface="Helvetica"/>
              <a:buChar char=""/>
              <a:defRPr>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37" name="Shape 637"/>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4" name="Shape 644"/>
          <p:cNvSpPr>
            <a:spLocks noGrp="1"/>
          </p:cNvSpPr>
          <p:nvPr>
            <p:ph type="title"/>
          </p:nvPr>
        </p:nvSpPr>
        <p:spPr>
          <a:xfrm>
            <a:off x="722312" y="4406900"/>
            <a:ext cx="7772401" cy="1362075"/>
          </a:xfrm>
          <a:prstGeom prst="rect">
            <a:avLst/>
          </a:prstGeom>
          <a:effectLst>
            <a:outerShdw dist="25399" dir="2700000" rotWithShape="0">
              <a:srgbClr val="003366"/>
            </a:outerShdw>
          </a:effectLst>
        </p:spPr>
        <p:txBody>
          <a:bodyPr anchor="t"/>
          <a:lstStyle>
            <a:lvl1pPr algn="l">
              <a:defRPr sz="4000" b="1" cap="all">
                <a:solidFill>
                  <a:srgbClr val="FFFF66"/>
                </a:solidFill>
                <a:latin typeface="Verdana"/>
                <a:ea typeface="Verdana"/>
                <a:cs typeface="Verdana"/>
                <a:sym typeface="Verdana"/>
              </a:defRPr>
            </a:lvl1pPr>
          </a:lstStyle>
          <a:p>
            <a:r>
              <a:t>Title Text</a:t>
            </a:r>
          </a:p>
        </p:txBody>
      </p:sp>
      <p:sp>
        <p:nvSpPr>
          <p:cNvPr id="645" name="Shape 645"/>
          <p:cNvSpPr>
            <a:spLocks noGrp="1"/>
          </p:cNvSpPr>
          <p:nvPr>
            <p:ph type="body" sz="quarter" idx="1"/>
          </p:nvPr>
        </p:nvSpPr>
        <p:spPr>
          <a:xfrm>
            <a:off x="722312" y="2906713"/>
            <a:ext cx="7772401" cy="1500188"/>
          </a:xfrm>
          <a:prstGeom prst="rect">
            <a:avLst/>
          </a:prstGeom>
          <a:effectLst>
            <a:outerShdw dist="25399" dir="2700000" rotWithShape="0">
              <a:srgbClr val="003366"/>
            </a:outerShdw>
          </a:effectLst>
        </p:spPr>
        <p:txBody>
          <a:bodyPr anchor="b"/>
          <a:lstStyle>
            <a:lvl1pPr marL="0" indent="0">
              <a:spcBef>
                <a:spcPts val="400"/>
              </a:spcBef>
              <a:buClrTx/>
              <a:buSzTx/>
              <a:buFontTx/>
              <a:buNone/>
              <a:defRPr sz="2000">
                <a:solidFill>
                  <a:srgbClr val="FFFF66"/>
                </a:solidFill>
                <a:latin typeface="Verdana"/>
                <a:ea typeface="Verdana"/>
                <a:cs typeface="Verdana"/>
                <a:sym typeface="Verdana"/>
              </a:defRPr>
            </a:lvl1pPr>
            <a:lvl2pPr marL="0" indent="457200">
              <a:spcBef>
                <a:spcPts val="400"/>
              </a:spcBef>
              <a:buClrTx/>
              <a:buSzTx/>
              <a:buFontTx/>
              <a:buNone/>
              <a:defRPr sz="2000">
                <a:solidFill>
                  <a:srgbClr val="FFFF66"/>
                </a:solidFill>
                <a:latin typeface="Verdana"/>
                <a:ea typeface="Verdana"/>
                <a:cs typeface="Verdana"/>
                <a:sym typeface="Verdana"/>
              </a:defRPr>
            </a:lvl2pPr>
            <a:lvl3pPr marL="0" indent="914400">
              <a:spcBef>
                <a:spcPts val="400"/>
              </a:spcBef>
              <a:buClrTx/>
              <a:buSzTx/>
              <a:buFontTx/>
              <a:buNone/>
              <a:defRPr sz="2000">
                <a:solidFill>
                  <a:srgbClr val="FFFF66"/>
                </a:solidFill>
                <a:latin typeface="Verdana"/>
                <a:ea typeface="Verdana"/>
                <a:cs typeface="Verdana"/>
                <a:sym typeface="Verdana"/>
              </a:defRPr>
            </a:lvl3pPr>
            <a:lvl4pPr marL="0" indent="1371600">
              <a:spcBef>
                <a:spcPts val="400"/>
              </a:spcBef>
              <a:buClrTx/>
              <a:buSzTx/>
              <a:buFontTx/>
              <a:buNone/>
              <a:defRPr sz="2000">
                <a:solidFill>
                  <a:srgbClr val="FFFF66"/>
                </a:solidFill>
                <a:latin typeface="Verdana"/>
                <a:ea typeface="Verdana"/>
                <a:cs typeface="Verdana"/>
                <a:sym typeface="Verdana"/>
              </a:defRPr>
            </a:lvl4pPr>
            <a:lvl5pPr marL="0" indent="1828800">
              <a:spcBef>
                <a:spcPts val="400"/>
              </a:spcBef>
              <a:buClrTx/>
              <a:buSzTx/>
              <a:buFontTx/>
              <a:buNone/>
              <a:defRPr sz="2000">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46" name="Shape 646"/>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3" name="Shape 653"/>
          <p:cNvSpPr>
            <a:spLocks noGrp="1"/>
          </p:cNvSpPr>
          <p:nvPr>
            <p:ph type="title"/>
          </p:nvPr>
        </p:nvSpPr>
        <p:spPr>
          <a:xfrm>
            <a:off x="685800" y="609600"/>
            <a:ext cx="7772400" cy="1143000"/>
          </a:xfrm>
          <a:prstGeom prst="rect">
            <a:avLst/>
          </a:prstGeom>
          <a:effectLst>
            <a:outerShdw dist="25399" dir="2700000" rotWithShape="0">
              <a:srgbClr val="003366"/>
            </a:outerShdw>
          </a:effectLst>
        </p:spPr>
        <p:txBody>
          <a:bodyPr/>
          <a:lstStyle>
            <a:lvl1pPr>
              <a:defRPr>
                <a:solidFill>
                  <a:srgbClr val="FFFF66"/>
                </a:solidFill>
                <a:latin typeface="Verdana"/>
                <a:ea typeface="Verdana"/>
                <a:cs typeface="Verdana"/>
                <a:sym typeface="Verdana"/>
              </a:defRPr>
            </a:lvl1pPr>
          </a:lstStyle>
          <a:p>
            <a:r>
              <a:t>Title Text</a:t>
            </a:r>
          </a:p>
        </p:txBody>
      </p:sp>
      <p:sp>
        <p:nvSpPr>
          <p:cNvPr id="654" name="Shape 654"/>
          <p:cNvSpPr>
            <a:spLocks noGrp="1"/>
          </p:cNvSpPr>
          <p:nvPr>
            <p:ph type="body" sz="half" idx="1"/>
          </p:nvPr>
        </p:nvSpPr>
        <p:spPr>
          <a:xfrm>
            <a:off x="685800" y="1981200"/>
            <a:ext cx="3810000" cy="4114800"/>
          </a:xfrm>
          <a:prstGeom prst="rect">
            <a:avLst/>
          </a:prstGeom>
          <a:effectLst>
            <a:outerShdw dist="25399" dir="2700000" rotWithShape="0">
              <a:srgbClr val="003366"/>
            </a:outerShdw>
          </a:effectLst>
        </p:spPr>
        <p:txBody>
          <a:bodyPr/>
          <a:lstStyle>
            <a:lvl1pPr>
              <a:spcBef>
                <a:spcPts val="600"/>
              </a:spcBef>
              <a:buClrTx/>
              <a:buSzPct val="100000"/>
              <a:buFont typeface="Helvetica"/>
              <a:buChar char=""/>
              <a:defRPr sz="2800">
                <a:solidFill>
                  <a:srgbClr val="FFFF66"/>
                </a:solidFill>
                <a:latin typeface="Verdana"/>
                <a:ea typeface="Verdana"/>
                <a:cs typeface="Verdana"/>
                <a:sym typeface="Verdana"/>
              </a:defRPr>
            </a:lvl1pPr>
            <a:lvl2pPr marL="790575" indent="-333375">
              <a:spcBef>
                <a:spcPts val="600"/>
              </a:spcBef>
              <a:buClrTx/>
              <a:buFont typeface="Helvetica"/>
              <a:buChar char=""/>
              <a:defRPr sz="2800">
                <a:solidFill>
                  <a:srgbClr val="FFFF66"/>
                </a:solidFill>
                <a:latin typeface="Verdana"/>
                <a:ea typeface="Verdana"/>
                <a:cs typeface="Verdana"/>
                <a:sym typeface="Verdana"/>
              </a:defRPr>
            </a:lvl2pPr>
            <a:lvl3pPr marL="1234439" indent="-320039">
              <a:spcBef>
                <a:spcPts val="600"/>
              </a:spcBef>
              <a:buClrTx/>
              <a:buFont typeface="Helvetica"/>
              <a:buChar char=""/>
              <a:defRPr sz="2800">
                <a:solidFill>
                  <a:srgbClr val="FFFF66"/>
                </a:solidFill>
                <a:latin typeface="Verdana"/>
                <a:ea typeface="Verdana"/>
                <a:cs typeface="Verdana"/>
                <a:sym typeface="Verdana"/>
              </a:defRPr>
            </a:lvl3pPr>
            <a:lvl4pPr marL="1727200" indent="-355600">
              <a:spcBef>
                <a:spcPts val="600"/>
              </a:spcBef>
              <a:buClrTx/>
              <a:buFont typeface="Helvetica"/>
              <a:buChar char=""/>
              <a:defRPr sz="2800">
                <a:solidFill>
                  <a:srgbClr val="FFFF66"/>
                </a:solidFill>
                <a:latin typeface="Verdana"/>
                <a:ea typeface="Verdana"/>
                <a:cs typeface="Verdana"/>
                <a:sym typeface="Verdana"/>
              </a:defRPr>
            </a:lvl4pPr>
            <a:lvl5pPr marL="2184400" indent="-355600">
              <a:spcBef>
                <a:spcPts val="600"/>
              </a:spcBef>
              <a:buClrTx/>
              <a:buFont typeface="Helvetica"/>
              <a:buChar char=""/>
              <a:defRPr sz="2800">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55" name="Shape 655"/>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4" name="Shape 94"/>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95" name="Shape 95"/>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96" name="Shape 96"/>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7" name="Shape 9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2" name="Shape 662"/>
          <p:cNvSpPr>
            <a:spLocks noGrp="1"/>
          </p:cNvSpPr>
          <p:nvPr>
            <p:ph type="title"/>
          </p:nvPr>
        </p:nvSpPr>
        <p:spPr>
          <a:xfrm>
            <a:off x="457200" y="274638"/>
            <a:ext cx="8229600" cy="1143001"/>
          </a:xfrm>
          <a:prstGeom prst="rect">
            <a:avLst/>
          </a:prstGeom>
          <a:effectLst>
            <a:outerShdw dist="25399" dir="2700000" rotWithShape="0">
              <a:srgbClr val="003366"/>
            </a:outerShdw>
          </a:effectLst>
        </p:spPr>
        <p:txBody>
          <a:bodyPr/>
          <a:lstStyle>
            <a:lvl1pPr>
              <a:defRPr>
                <a:solidFill>
                  <a:srgbClr val="FFFF66"/>
                </a:solidFill>
                <a:latin typeface="Verdana"/>
                <a:ea typeface="Verdana"/>
                <a:cs typeface="Verdana"/>
                <a:sym typeface="Verdana"/>
              </a:defRPr>
            </a:lvl1pPr>
          </a:lstStyle>
          <a:p>
            <a:r>
              <a:t>Title Text</a:t>
            </a:r>
          </a:p>
        </p:txBody>
      </p:sp>
      <p:sp>
        <p:nvSpPr>
          <p:cNvPr id="663" name="Shape 663"/>
          <p:cNvSpPr>
            <a:spLocks noGrp="1"/>
          </p:cNvSpPr>
          <p:nvPr>
            <p:ph type="body" sz="quarter" idx="1"/>
          </p:nvPr>
        </p:nvSpPr>
        <p:spPr>
          <a:xfrm>
            <a:off x="457200" y="1535112"/>
            <a:ext cx="4040188" cy="639763"/>
          </a:xfrm>
          <a:prstGeom prst="rect">
            <a:avLst/>
          </a:prstGeom>
          <a:effectLst>
            <a:outerShdw dist="25399" dir="2700000" rotWithShape="0">
              <a:srgbClr val="003366"/>
            </a:outerShdw>
          </a:effectLst>
        </p:spPr>
        <p:txBody>
          <a:bodyPr anchor="b"/>
          <a:lstStyle>
            <a:lvl1pPr marL="0" indent="0">
              <a:spcBef>
                <a:spcPts val="500"/>
              </a:spcBef>
              <a:buClrTx/>
              <a:buSzTx/>
              <a:buFontTx/>
              <a:buNone/>
              <a:defRPr sz="2400" b="1">
                <a:solidFill>
                  <a:srgbClr val="FFFF66"/>
                </a:solidFill>
                <a:latin typeface="Verdana"/>
                <a:ea typeface="Verdana"/>
                <a:cs typeface="Verdana"/>
                <a:sym typeface="Verdana"/>
              </a:defRPr>
            </a:lvl1pPr>
            <a:lvl2pPr marL="0" indent="457200">
              <a:spcBef>
                <a:spcPts val="500"/>
              </a:spcBef>
              <a:buClrTx/>
              <a:buSzTx/>
              <a:buFontTx/>
              <a:buNone/>
              <a:defRPr sz="2400" b="1">
                <a:solidFill>
                  <a:srgbClr val="FFFF66"/>
                </a:solidFill>
                <a:latin typeface="Verdana"/>
                <a:ea typeface="Verdana"/>
                <a:cs typeface="Verdana"/>
                <a:sym typeface="Verdana"/>
              </a:defRPr>
            </a:lvl2pPr>
            <a:lvl3pPr marL="0" indent="914400">
              <a:spcBef>
                <a:spcPts val="500"/>
              </a:spcBef>
              <a:buClrTx/>
              <a:buSzTx/>
              <a:buFontTx/>
              <a:buNone/>
              <a:defRPr sz="2400" b="1">
                <a:solidFill>
                  <a:srgbClr val="FFFF66"/>
                </a:solidFill>
                <a:latin typeface="Verdana"/>
                <a:ea typeface="Verdana"/>
                <a:cs typeface="Verdana"/>
                <a:sym typeface="Verdana"/>
              </a:defRPr>
            </a:lvl3pPr>
            <a:lvl4pPr marL="0" indent="1371600">
              <a:spcBef>
                <a:spcPts val="500"/>
              </a:spcBef>
              <a:buClrTx/>
              <a:buSzTx/>
              <a:buFontTx/>
              <a:buNone/>
              <a:defRPr sz="2400" b="1">
                <a:solidFill>
                  <a:srgbClr val="FFFF66"/>
                </a:solidFill>
                <a:latin typeface="Verdana"/>
                <a:ea typeface="Verdana"/>
                <a:cs typeface="Verdana"/>
                <a:sym typeface="Verdana"/>
              </a:defRPr>
            </a:lvl4pPr>
            <a:lvl5pPr marL="0" indent="1828800">
              <a:spcBef>
                <a:spcPts val="500"/>
              </a:spcBef>
              <a:buClrTx/>
              <a:buSzTx/>
              <a:buFontTx/>
              <a:buNone/>
              <a:defRPr sz="2400" b="1">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64" name="Shape 664"/>
          <p:cNvSpPr>
            <a:spLocks noGrp="1"/>
          </p:cNvSpPr>
          <p:nvPr>
            <p:ph type="body" sz="quarter" idx="13"/>
          </p:nvPr>
        </p:nvSpPr>
        <p:spPr>
          <a:xfrm>
            <a:off x="4645025" y="1535112"/>
            <a:ext cx="4041775" cy="639763"/>
          </a:xfrm>
          <a:prstGeom prst="rect">
            <a:avLst/>
          </a:prstGeom>
          <a:effectLst>
            <a:outerShdw dist="25399" dir="2700000" rotWithShape="0">
              <a:srgbClr val="003366"/>
            </a:outerShdw>
          </a:effectLst>
        </p:spPr>
        <p:txBody>
          <a:bodyPr anchor="b"/>
          <a:lstStyle/>
          <a:p>
            <a:pPr marL="0" indent="0">
              <a:spcBef>
                <a:spcPts val="500"/>
              </a:spcBef>
              <a:buClrTx/>
              <a:buSzTx/>
              <a:buFontTx/>
              <a:buNone/>
              <a:defRPr sz="2400" b="1">
                <a:solidFill>
                  <a:srgbClr val="FFFF66"/>
                </a:solidFill>
                <a:latin typeface="Verdana"/>
                <a:ea typeface="Verdana"/>
                <a:cs typeface="Verdana"/>
                <a:sym typeface="Verdana"/>
              </a:defRPr>
            </a:pPr>
            <a:endParaRPr/>
          </a:p>
        </p:txBody>
      </p:sp>
      <p:sp>
        <p:nvSpPr>
          <p:cNvPr id="665" name="Shape 665"/>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2" name="Shape 672"/>
          <p:cNvSpPr>
            <a:spLocks noGrp="1"/>
          </p:cNvSpPr>
          <p:nvPr>
            <p:ph type="title"/>
          </p:nvPr>
        </p:nvSpPr>
        <p:spPr>
          <a:xfrm>
            <a:off x="685800" y="609600"/>
            <a:ext cx="7772400" cy="1143000"/>
          </a:xfrm>
          <a:prstGeom prst="rect">
            <a:avLst/>
          </a:prstGeom>
          <a:effectLst>
            <a:outerShdw dist="25399" dir="2700000" rotWithShape="0">
              <a:srgbClr val="003366"/>
            </a:outerShdw>
          </a:effectLst>
        </p:spPr>
        <p:txBody>
          <a:bodyPr/>
          <a:lstStyle>
            <a:lvl1pPr>
              <a:defRPr>
                <a:solidFill>
                  <a:srgbClr val="FFFF66"/>
                </a:solidFill>
                <a:latin typeface="Verdana"/>
                <a:ea typeface="Verdana"/>
                <a:cs typeface="Verdana"/>
                <a:sym typeface="Verdana"/>
              </a:defRPr>
            </a:lvl1pPr>
          </a:lstStyle>
          <a:p>
            <a:r>
              <a:t>Title Text</a:t>
            </a:r>
          </a:p>
        </p:txBody>
      </p:sp>
      <p:sp>
        <p:nvSpPr>
          <p:cNvPr id="673" name="Shape 673"/>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0" name="Shape 680"/>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7" name="Shape 687"/>
          <p:cNvSpPr>
            <a:spLocks noGrp="1"/>
          </p:cNvSpPr>
          <p:nvPr>
            <p:ph type="title"/>
          </p:nvPr>
        </p:nvSpPr>
        <p:spPr>
          <a:xfrm>
            <a:off x="457200" y="273050"/>
            <a:ext cx="3008314" cy="1162050"/>
          </a:xfrm>
          <a:prstGeom prst="rect">
            <a:avLst/>
          </a:prstGeom>
          <a:effectLst>
            <a:outerShdw dist="25399" dir="2700000" rotWithShape="0">
              <a:srgbClr val="003366"/>
            </a:outerShdw>
          </a:effectLst>
        </p:spPr>
        <p:txBody>
          <a:bodyPr anchor="b"/>
          <a:lstStyle>
            <a:lvl1pPr algn="l">
              <a:defRPr sz="2000" b="1">
                <a:solidFill>
                  <a:srgbClr val="FFFF66"/>
                </a:solidFill>
                <a:latin typeface="Verdana"/>
                <a:ea typeface="Verdana"/>
                <a:cs typeface="Verdana"/>
                <a:sym typeface="Verdana"/>
              </a:defRPr>
            </a:lvl1pPr>
          </a:lstStyle>
          <a:p>
            <a:r>
              <a:t>Title Text</a:t>
            </a:r>
          </a:p>
        </p:txBody>
      </p:sp>
      <p:sp>
        <p:nvSpPr>
          <p:cNvPr id="688" name="Shape 688"/>
          <p:cNvSpPr>
            <a:spLocks noGrp="1"/>
          </p:cNvSpPr>
          <p:nvPr>
            <p:ph type="body" idx="1"/>
          </p:nvPr>
        </p:nvSpPr>
        <p:spPr>
          <a:xfrm>
            <a:off x="3575050" y="273050"/>
            <a:ext cx="5111750" cy="5853113"/>
          </a:xfrm>
          <a:prstGeom prst="rect">
            <a:avLst/>
          </a:prstGeom>
          <a:effectLst>
            <a:outerShdw dist="25399" dir="2700000" rotWithShape="0">
              <a:srgbClr val="003366"/>
            </a:outerShdw>
          </a:effectLst>
        </p:spPr>
        <p:txBody>
          <a:bodyPr/>
          <a:lstStyle>
            <a:lvl1pPr>
              <a:buClrTx/>
              <a:buSzPct val="100000"/>
              <a:buFont typeface="Helvetica"/>
              <a:buChar char=""/>
              <a:defRPr>
                <a:solidFill>
                  <a:srgbClr val="FFFF66"/>
                </a:solidFill>
                <a:latin typeface="Verdana"/>
                <a:ea typeface="Verdana"/>
                <a:cs typeface="Verdana"/>
                <a:sym typeface="Verdana"/>
              </a:defRPr>
            </a:lvl1pPr>
            <a:lvl2pPr>
              <a:buClrTx/>
              <a:buFont typeface="Helvetica"/>
              <a:buChar char=""/>
              <a:defRPr>
                <a:solidFill>
                  <a:srgbClr val="FFFF66"/>
                </a:solidFill>
                <a:latin typeface="Verdana"/>
                <a:ea typeface="Verdana"/>
                <a:cs typeface="Verdana"/>
                <a:sym typeface="Verdana"/>
              </a:defRPr>
            </a:lvl2pPr>
            <a:lvl3pPr>
              <a:buClrTx/>
              <a:buFont typeface="Helvetica"/>
              <a:buChar char=""/>
              <a:defRPr>
                <a:solidFill>
                  <a:srgbClr val="FFFF66"/>
                </a:solidFill>
                <a:latin typeface="Verdana"/>
                <a:ea typeface="Verdana"/>
                <a:cs typeface="Verdana"/>
                <a:sym typeface="Verdana"/>
              </a:defRPr>
            </a:lvl3pPr>
            <a:lvl4pPr>
              <a:buClrTx/>
              <a:buFont typeface="Helvetica"/>
              <a:buChar char=""/>
              <a:defRPr>
                <a:solidFill>
                  <a:srgbClr val="FFFF66"/>
                </a:solidFill>
                <a:latin typeface="Verdana"/>
                <a:ea typeface="Verdana"/>
                <a:cs typeface="Verdana"/>
                <a:sym typeface="Verdana"/>
              </a:defRPr>
            </a:lvl4pPr>
            <a:lvl5pPr>
              <a:buClrTx/>
              <a:buFont typeface="Helvetica"/>
              <a:buChar char=""/>
              <a:defRPr>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body" sz="half" idx="13"/>
          </p:nvPr>
        </p:nvSpPr>
        <p:spPr>
          <a:xfrm>
            <a:off x="457199" y="1435100"/>
            <a:ext cx="3008315" cy="4691063"/>
          </a:xfrm>
          <a:prstGeom prst="rect">
            <a:avLst/>
          </a:prstGeom>
          <a:effectLst>
            <a:outerShdw dist="25399" dir="2700000" rotWithShape="0">
              <a:srgbClr val="003366"/>
            </a:outerShdw>
          </a:effectLst>
        </p:spPr>
        <p:txBody>
          <a:bodyPr/>
          <a:lstStyle/>
          <a:p>
            <a:pPr marL="0" indent="0">
              <a:spcBef>
                <a:spcPts val="300"/>
              </a:spcBef>
              <a:buClrTx/>
              <a:buSzTx/>
              <a:buFontTx/>
              <a:buNone/>
              <a:defRPr sz="1400">
                <a:solidFill>
                  <a:srgbClr val="FFFF66"/>
                </a:solidFill>
                <a:latin typeface="Verdana"/>
                <a:ea typeface="Verdana"/>
                <a:cs typeface="Verdana"/>
                <a:sym typeface="Verdana"/>
              </a:defRPr>
            </a:pPr>
            <a:endParaRPr/>
          </a:p>
        </p:txBody>
      </p:sp>
      <p:sp>
        <p:nvSpPr>
          <p:cNvPr id="690" name="Shape 690"/>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7" name="Shape 697"/>
          <p:cNvSpPr>
            <a:spLocks noGrp="1"/>
          </p:cNvSpPr>
          <p:nvPr>
            <p:ph type="title"/>
          </p:nvPr>
        </p:nvSpPr>
        <p:spPr>
          <a:xfrm>
            <a:off x="1792288" y="4800600"/>
            <a:ext cx="5486401" cy="566738"/>
          </a:xfrm>
          <a:prstGeom prst="rect">
            <a:avLst/>
          </a:prstGeom>
          <a:effectLst>
            <a:outerShdw dist="25399" dir="2700000" rotWithShape="0">
              <a:srgbClr val="003366"/>
            </a:outerShdw>
          </a:effectLst>
        </p:spPr>
        <p:txBody>
          <a:bodyPr anchor="b"/>
          <a:lstStyle>
            <a:lvl1pPr algn="l">
              <a:defRPr sz="2000" b="1">
                <a:solidFill>
                  <a:srgbClr val="FFFF66"/>
                </a:solidFill>
                <a:latin typeface="Verdana"/>
                <a:ea typeface="Verdana"/>
                <a:cs typeface="Verdana"/>
                <a:sym typeface="Verdana"/>
              </a:defRPr>
            </a:lvl1pPr>
          </a:lstStyle>
          <a:p>
            <a:r>
              <a:t>Title Text</a:t>
            </a:r>
          </a:p>
        </p:txBody>
      </p:sp>
      <p:sp>
        <p:nvSpPr>
          <p:cNvPr id="698" name="Shape 698"/>
          <p:cNvSpPr>
            <a:spLocks noGrp="1"/>
          </p:cNvSpPr>
          <p:nvPr>
            <p:ph type="pic" sz="half" idx="13"/>
          </p:nvPr>
        </p:nvSpPr>
        <p:spPr>
          <a:xfrm>
            <a:off x="1792288" y="612775"/>
            <a:ext cx="5486401" cy="4114800"/>
          </a:xfrm>
          <a:prstGeom prst="rect">
            <a:avLst/>
          </a:prstGeom>
          <a:effectLst>
            <a:outerShdw dist="25399" dir="2700000" rotWithShape="0">
              <a:srgbClr val="003366"/>
            </a:outerShdw>
          </a:effectLst>
        </p:spPr>
        <p:txBody>
          <a:bodyPr lIns="91439" rIns="91439">
            <a:noAutofit/>
          </a:bodyPr>
          <a:lstStyle/>
          <a:p>
            <a:endParaRPr/>
          </a:p>
        </p:txBody>
      </p:sp>
      <p:sp>
        <p:nvSpPr>
          <p:cNvPr id="699" name="Shape 699"/>
          <p:cNvSpPr>
            <a:spLocks noGrp="1"/>
          </p:cNvSpPr>
          <p:nvPr>
            <p:ph type="body" sz="quarter" idx="1"/>
          </p:nvPr>
        </p:nvSpPr>
        <p:spPr>
          <a:xfrm>
            <a:off x="1792288" y="5367337"/>
            <a:ext cx="5486401" cy="804863"/>
          </a:xfrm>
          <a:prstGeom prst="rect">
            <a:avLst/>
          </a:prstGeom>
          <a:effectLst>
            <a:outerShdw dist="25399" dir="2700000" rotWithShape="0">
              <a:srgbClr val="003366"/>
            </a:outerShdw>
          </a:effectLst>
        </p:spPr>
        <p:txBody>
          <a:bodyPr/>
          <a:lstStyle>
            <a:lvl1pPr marL="0" indent="0">
              <a:spcBef>
                <a:spcPts val="300"/>
              </a:spcBef>
              <a:buClrTx/>
              <a:buSzTx/>
              <a:buFontTx/>
              <a:buNone/>
              <a:defRPr sz="1400">
                <a:solidFill>
                  <a:srgbClr val="FFFF66"/>
                </a:solidFill>
                <a:latin typeface="Verdana"/>
                <a:ea typeface="Verdana"/>
                <a:cs typeface="Verdana"/>
                <a:sym typeface="Verdana"/>
              </a:defRPr>
            </a:lvl1pPr>
            <a:lvl2pPr marL="0" indent="457200">
              <a:spcBef>
                <a:spcPts val="300"/>
              </a:spcBef>
              <a:buClrTx/>
              <a:buSzTx/>
              <a:buFontTx/>
              <a:buNone/>
              <a:defRPr sz="1400">
                <a:solidFill>
                  <a:srgbClr val="FFFF66"/>
                </a:solidFill>
                <a:latin typeface="Verdana"/>
                <a:ea typeface="Verdana"/>
                <a:cs typeface="Verdana"/>
                <a:sym typeface="Verdana"/>
              </a:defRPr>
            </a:lvl2pPr>
            <a:lvl3pPr marL="0" indent="914400">
              <a:spcBef>
                <a:spcPts val="300"/>
              </a:spcBef>
              <a:buClrTx/>
              <a:buSzTx/>
              <a:buFontTx/>
              <a:buNone/>
              <a:defRPr sz="1400">
                <a:solidFill>
                  <a:srgbClr val="FFFF66"/>
                </a:solidFill>
                <a:latin typeface="Verdana"/>
                <a:ea typeface="Verdana"/>
                <a:cs typeface="Verdana"/>
                <a:sym typeface="Verdana"/>
              </a:defRPr>
            </a:lvl3pPr>
            <a:lvl4pPr marL="0" indent="1371600">
              <a:spcBef>
                <a:spcPts val="300"/>
              </a:spcBef>
              <a:buClrTx/>
              <a:buSzTx/>
              <a:buFontTx/>
              <a:buNone/>
              <a:defRPr sz="1400">
                <a:solidFill>
                  <a:srgbClr val="FFFF66"/>
                </a:solidFill>
                <a:latin typeface="Verdana"/>
                <a:ea typeface="Verdana"/>
                <a:cs typeface="Verdana"/>
                <a:sym typeface="Verdana"/>
              </a:defRPr>
            </a:lvl4pPr>
            <a:lvl5pPr marL="0" indent="1828800">
              <a:spcBef>
                <a:spcPts val="300"/>
              </a:spcBef>
              <a:buClrTx/>
              <a:buSzTx/>
              <a:buFontTx/>
              <a:buNone/>
              <a:defRPr sz="1400">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7" name="Shape 707"/>
          <p:cNvSpPr>
            <a:spLocks noGrp="1"/>
          </p:cNvSpPr>
          <p:nvPr>
            <p:ph type="title"/>
          </p:nvPr>
        </p:nvSpPr>
        <p:spPr>
          <a:xfrm>
            <a:off x="685800" y="609600"/>
            <a:ext cx="7772400" cy="1143000"/>
          </a:xfrm>
          <a:prstGeom prst="rect">
            <a:avLst/>
          </a:prstGeom>
          <a:effectLst>
            <a:outerShdw dist="25399" dir="2700000" rotWithShape="0">
              <a:srgbClr val="003366"/>
            </a:outerShdw>
          </a:effectLst>
        </p:spPr>
        <p:txBody>
          <a:bodyPr/>
          <a:lstStyle>
            <a:lvl1pPr>
              <a:defRPr>
                <a:solidFill>
                  <a:srgbClr val="FFFF66"/>
                </a:solidFill>
                <a:latin typeface="Verdana"/>
                <a:ea typeface="Verdana"/>
                <a:cs typeface="Verdana"/>
                <a:sym typeface="Verdana"/>
              </a:defRPr>
            </a:lvl1pPr>
          </a:lstStyle>
          <a:p>
            <a:r>
              <a:t>Title Text</a:t>
            </a:r>
          </a:p>
        </p:txBody>
      </p:sp>
      <p:sp>
        <p:nvSpPr>
          <p:cNvPr id="708" name="Shape 708"/>
          <p:cNvSpPr>
            <a:spLocks noGrp="1"/>
          </p:cNvSpPr>
          <p:nvPr>
            <p:ph type="body" idx="1"/>
          </p:nvPr>
        </p:nvSpPr>
        <p:spPr>
          <a:xfrm>
            <a:off x="685800" y="1981200"/>
            <a:ext cx="7772400" cy="4114800"/>
          </a:xfrm>
          <a:prstGeom prst="rect">
            <a:avLst/>
          </a:prstGeom>
          <a:effectLst>
            <a:outerShdw dist="25399" dir="2700000" rotWithShape="0">
              <a:srgbClr val="003366"/>
            </a:outerShdw>
          </a:effectLst>
        </p:spPr>
        <p:txBody>
          <a:bodyPr/>
          <a:lstStyle>
            <a:lvl1pPr>
              <a:buClrTx/>
              <a:buSzPct val="100000"/>
              <a:buFont typeface="Helvetica"/>
              <a:buChar char=""/>
              <a:defRPr>
                <a:solidFill>
                  <a:srgbClr val="FFFF66"/>
                </a:solidFill>
                <a:latin typeface="Verdana"/>
                <a:ea typeface="Verdana"/>
                <a:cs typeface="Verdana"/>
                <a:sym typeface="Verdana"/>
              </a:defRPr>
            </a:lvl1pPr>
            <a:lvl2pPr>
              <a:buClrTx/>
              <a:buFont typeface="Helvetica"/>
              <a:buChar char=""/>
              <a:defRPr>
                <a:solidFill>
                  <a:srgbClr val="FFFF66"/>
                </a:solidFill>
                <a:latin typeface="Verdana"/>
                <a:ea typeface="Verdana"/>
                <a:cs typeface="Verdana"/>
                <a:sym typeface="Verdana"/>
              </a:defRPr>
            </a:lvl2pPr>
            <a:lvl3pPr>
              <a:buClrTx/>
              <a:buFont typeface="Helvetica"/>
              <a:buChar char=""/>
              <a:defRPr>
                <a:solidFill>
                  <a:srgbClr val="FFFF66"/>
                </a:solidFill>
                <a:latin typeface="Verdana"/>
                <a:ea typeface="Verdana"/>
                <a:cs typeface="Verdana"/>
                <a:sym typeface="Verdana"/>
              </a:defRPr>
            </a:lvl3pPr>
            <a:lvl4pPr>
              <a:buClrTx/>
              <a:buFont typeface="Helvetica"/>
              <a:buChar char=""/>
              <a:defRPr>
                <a:solidFill>
                  <a:srgbClr val="FFFF66"/>
                </a:solidFill>
                <a:latin typeface="Verdana"/>
                <a:ea typeface="Verdana"/>
                <a:cs typeface="Verdana"/>
                <a:sym typeface="Verdana"/>
              </a:defRPr>
            </a:lvl4pPr>
            <a:lvl5pPr>
              <a:buClrTx/>
              <a:buFont typeface="Helvetica"/>
              <a:buChar char=""/>
              <a:defRPr>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709" name="Shape 709"/>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6" name="Shape 716"/>
          <p:cNvSpPr>
            <a:spLocks noGrp="1"/>
          </p:cNvSpPr>
          <p:nvPr>
            <p:ph type="title"/>
          </p:nvPr>
        </p:nvSpPr>
        <p:spPr>
          <a:xfrm>
            <a:off x="6515100" y="609600"/>
            <a:ext cx="1943100" cy="5486400"/>
          </a:xfrm>
          <a:prstGeom prst="rect">
            <a:avLst/>
          </a:prstGeom>
          <a:effectLst>
            <a:outerShdw dist="25399" dir="2700000" rotWithShape="0">
              <a:srgbClr val="003366"/>
            </a:outerShdw>
          </a:effectLst>
        </p:spPr>
        <p:txBody>
          <a:bodyPr/>
          <a:lstStyle>
            <a:lvl1pPr>
              <a:defRPr>
                <a:solidFill>
                  <a:srgbClr val="FFFF66"/>
                </a:solidFill>
                <a:latin typeface="Verdana"/>
                <a:ea typeface="Verdana"/>
                <a:cs typeface="Verdana"/>
                <a:sym typeface="Verdana"/>
              </a:defRPr>
            </a:lvl1pPr>
          </a:lstStyle>
          <a:p>
            <a:r>
              <a:t>Title Text</a:t>
            </a:r>
          </a:p>
        </p:txBody>
      </p:sp>
      <p:sp>
        <p:nvSpPr>
          <p:cNvPr id="717" name="Shape 717"/>
          <p:cNvSpPr>
            <a:spLocks noGrp="1"/>
          </p:cNvSpPr>
          <p:nvPr>
            <p:ph type="body" idx="1"/>
          </p:nvPr>
        </p:nvSpPr>
        <p:spPr>
          <a:xfrm>
            <a:off x="685800" y="609600"/>
            <a:ext cx="5676900" cy="5486400"/>
          </a:xfrm>
          <a:prstGeom prst="rect">
            <a:avLst/>
          </a:prstGeom>
          <a:effectLst>
            <a:outerShdw dist="25399" dir="2700000" rotWithShape="0">
              <a:srgbClr val="003366"/>
            </a:outerShdw>
          </a:effectLst>
        </p:spPr>
        <p:txBody>
          <a:bodyPr/>
          <a:lstStyle>
            <a:lvl1pPr>
              <a:buClrTx/>
              <a:buSzPct val="100000"/>
              <a:buFont typeface="Helvetica"/>
              <a:buChar char=""/>
              <a:defRPr>
                <a:solidFill>
                  <a:srgbClr val="FFFF66"/>
                </a:solidFill>
                <a:latin typeface="Verdana"/>
                <a:ea typeface="Verdana"/>
                <a:cs typeface="Verdana"/>
                <a:sym typeface="Verdana"/>
              </a:defRPr>
            </a:lvl1pPr>
            <a:lvl2pPr>
              <a:buClrTx/>
              <a:buFont typeface="Helvetica"/>
              <a:buChar char=""/>
              <a:defRPr>
                <a:solidFill>
                  <a:srgbClr val="FFFF66"/>
                </a:solidFill>
                <a:latin typeface="Verdana"/>
                <a:ea typeface="Verdana"/>
                <a:cs typeface="Verdana"/>
                <a:sym typeface="Verdana"/>
              </a:defRPr>
            </a:lvl2pPr>
            <a:lvl3pPr>
              <a:buClrTx/>
              <a:buFont typeface="Helvetica"/>
              <a:buChar char=""/>
              <a:defRPr>
                <a:solidFill>
                  <a:srgbClr val="FFFF66"/>
                </a:solidFill>
                <a:latin typeface="Verdana"/>
                <a:ea typeface="Verdana"/>
                <a:cs typeface="Verdana"/>
                <a:sym typeface="Verdana"/>
              </a:defRPr>
            </a:lvl3pPr>
            <a:lvl4pPr>
              <a:buClrTx/>
              <a:buFont typeface="Helvetica"/>
              <a:buChar char=""/>
              <a:defRPr>
                <a:solidFill>
                  <a:srgbClr val="FFFF66"/>
                </a:solidFill>
                <a:latin typeface="Verdana"/>
                <a:ea typeface="Verdana"/>
                <a:cs typeface="Verdana"/>
                <a:sym typeface="Verdana"/>
              </a:defRPr>
            </a:lvl4pPr>
            <a:lvl5pPr>
              <a:buClrTx/>
              <a:buFont typeface="Helvetica"/>
              <a:buChar char=""/>
              <a:defRPr>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718" name="Shape 718"/>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5" name="Shape 725"/>
          <p:cNvSpPr>
            <a:spLocks noGrp="1"/>
          </p:cNvSpPr>
          <p:nvPr>
            <p:ph type="title"/>
          </p:nvPr>
        </p:nvSpPr>
        <p:spPr>
          <a:xfrm>
            <a:off x="685800" y="609600"/>
            <a:ext cx="7772400" cy="1143000"/>
          </a:xfrm>
          <a:prstGeom prst="rect">
            <a:avLst/>
          </a:prstGeom>
          <a:effectLst>
            <a:outerShdw dist="25399" dir="2700000" rotWithShape="0">
              <a:srgbClr val="003366"/>
            </a:outerShdw>
          </a:effectLst>
        </p:spPr>
        <p:txBody>
          <a:bodyPr/>
          <a:lstStyle>
            <a:lvl1pPr>
              <a:defRPr>
                <a:solidFill>
                  <a:srgbClr val="FFFF66"/>
                </a:solidFill>
                <a:latin typeface="Verdana"/>
                <a:ea typeface="Verdana"/>
                <a:cs typeface="Verdana"/>
                <a:sym typeface="Verdana"/>
              </a:defRPr>
            </a:lvl1pPr>
          </a:lstStyle>
          <a:p>
            <a:r>
              <a:t>Title Text</a:t>
            </a:r>
          </a:p>
        </p:txBody>
      </p:sp>
      <p:sp>
        <p:nvSpPr>
          <p:cNvPr id="726" name="Shape 726"/>
          <p:cNvSpPr>
            <a:spLocks noGrp="1"/>
          </p:cNvSpPr>
          <p:nvPr>
            <p:ph type="body" sz="half" idx="1"/>
          </p:nvPr>
        </p:nvSpPr>
        <p:spPr>
          <a:xfrm>
            <a:off x="685800" y="1981200"/>
            <a:ext cx="3810000" cy="4114800"/>
          </a:xfrm>
          <a:prstGeom prst="rect">
            <a:avLst/>
          </a:prstGeom>
          <a:effectLst>
            <a:outerShdw dist="25399" dir="2700000" rotWithShape="0">
              <a:srgbClr val="003366"/>
            </a:outerShdw>
          </a:effectLst>
        </p:spPr>
        <p:txBody>
          <a:bodyPr/>
          <a:lstStyle>
            <a:lvl1pPr>
              <a:buClrTx/>
              <a:buSzPct val="100000"/>
              <a:buFont typeface="Helvetica"/>
              <a:buChar char=""/>
              <a:defRPr>
                <a:solidFill>
                  <a:srgbClr val="FFFF66"/>
                </a:solidFill>
                <a:latin typeface="Verdana"/>
                <a:ea typeface="Verdana"/>
                <a:cs typeface="Verdana"/>
                <a:sym typeface="Verdana"/>
              </a:defRPr>
            </a:lvl1pPr>
            <a:lvl2pPr>
              <a:buClrTx/>
              <a:buFont typeface="Helvetica"/>
              <a:buChar char=""/>
              <a:defRPr>
                <a:solidFill>
                  <a:srgbClr val="FFFF66"/>
                </a:solidFill>
                <a:latin typeface="Verdana"/>
                <a:ea typeface="Verdana"/>
                <a:cs typeface="Verdana"/>
                <a:sym typeface="Verdana"/>
              </a:defRPr>
            </a:lvl2pPr>
            <a:lvl3pPr>
              <a:buClrTx/>
              <a:buFont typeface="Helvetica"/>
              <a:buChar char=""/>
              <a:defRPr>
                <a:solidFill>
                  <a:srgbClr val="FFFF66"/>
                </a:solidFill>
                <a:latin typeface="Verdana"/>
                <a:ea typeface="Verdana"/>
                <a:cs typeface="Verdana"/>
                <a:sym typeface="Verdana"/>
              </a:defRPr>
            </a:lvl3pPr>
            <a:lvl4pPr>
              <a:buClrTx/>
              <a:buFont typeface="Helvetica"/>
              <a:buChar char=""/>
              <a:defRPr>
                <a:solidFill>
                  <a:srgbClr val="FFFF66"/>
                </a:solidFill>
                <a:latin typeface="Verdana"/>
                <a:ea typeface="Verdana"/>
                <a:cs typeface="Verdana"/>
                <a:sym typeface="Verdana"/>
              </a:defRPr>
            </a:lvl4pPr>
            <a:lvl5pPr>
              <a:buClrTx/>
              <a:buFont typeface="Helvetica"/>
              <a:buChar char=""/>
              <a:defRPr>
                <a:solidFill>
                  <a:srgbClr val="FFFF66"/>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727" name="Shape 727"/>
          <p:cNvSpPr>
            <a:spLocks noGrp="1"/>
          </p:cNvSpPr>
          <p:nvPr>
            <p:ph type="sldNum" sz="quarter" idx="2"/>
          </p:nvPr>
        </p:nvSpPr>
        <p:spPr>
          <a:xfrm>
            <a:off x="8127990" y="6248400"/>
            <a:ext cx="330211" cy="307340"/>
          </a:xfrm>
          <a:prstGeom prst="rect">
            <a:avLst/>
          </a:prstGeom>
          <a:effectLst>
            <a:outerShdw dist="25399" dir="2700000" rotWithShape="0">
              <a:srgbClr val="003366">
                <a:alpha val="74997"/>
              </a:srgbClr>
            </a:outerShdw>
          </a:effectLst>
        </p:spPr>
        <p:txBody>
          <a:bodyPr/>
          <a:lstStyle>
            <a:lvl1pPr>
              <a:defRPr>
                <a:solidFill>
                  <a:srgbClr val="FFFF66"/>
                </a:solidFill>
                <a:latin typeface="Verdana"/>
                <a:ea typeface="Verdana"/>
                <a:cs typeface="Verdana"/>
                <a:sym typeface="Verdan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4" name="Shape 734"/>
          <p:cNvSpPr>
            <a:spLocks noGrp="1"/>
          </p:cNvSpPr>
          <p:nvPr>
            <p:ph type="title"/>
          </p:nvPr>
        </p:nvSpPr>
        <p:spPr>
          <a:xfrm>
            <a:off x="685800" y="1752600"/>
            <a:ext cx="7772400" cy="1143000"/>
          </a:xfrm>
          <a:prstGeom prst="rect">
            <a:avLst/>
          </a:prstGeom>
        </p:spPr>
        <p:txBody>
          <a:bodyPr/>
          <a:lstStyle>
            <a:lvl1pPr algn="r">
              <a:defRPr sz="5400">
                <a:solidFill>
                  <a:srgbClr val="000000"/>
                </a:solidFill>
                <a:latin typeface="Century Gothic"/>
                <a:ea typeface="Century Gothic"/>
                <a:cs typeface="Century Gothic"/>
                <a:sym typeface="Century Gothic"/>
              </a:defRPr>
            </a:lvl1pPr>
          </a:lstStyle>
          <a:p>
            <a:r>
              <a:t>Title Text</a:t>
            </a:r>
          </a:p>
        </p:txBody>
      </p:sp>
      <p:sp>
        <p:nvSpPr>
          <p:cNvPr id="735" name="Shape 735"/>
          <p:cNvSpPr>
            <a:spLocks noGrp="1"/>
          </p:cNvSpPr>
          <p:nvPr>
            <p:ph type="body" sz="quarter" idx="1"/>
          </p:nvPr>
        </p:nvSpPr>
        <p:spPr>
          <a:xfrm>
            <a:off x="3276600" y="3505200"/>
            <a:ext cx="4419600" cy="2286000"/>
          </a:xfrm>
          <a:prstGeom prst="rect">
            <a:avLst/>
          </a:prstGeom>
        </p:spPr>
        <p:txBody>
          <a:bodyPr/>
          <a:lstStyle>
            <a:lvl1pPr marL="0" indent="0" algn="r">
              <a:spcBef>
                <a:spcPts val="600"/>
              </a:spcBef>
              <a:buClrTx/>
              <a:buSzTx/>
              <a:buFontTx/>
              <a:buNone/>
              <a:defRPr sz="2800">
                <a:latin typeface="Century Gothic"/>
                <a:ea typeface="Century Gothic"/>
                <a:cs typeface="Century Gothic"/>
                <a:sym typeface="Century Gothic"/>
              </a:defRPr>
            </a:lvl1pPr>
            <a:lvl2pPr marL="742950" indent="-285750" algn="r">
              <a:spcBef>
                <a:spcPts val="600"/>
              </a:spcBef>
              <a:buClrTx/>
              <a:buFontTx/>
              <a:buChar char=""/>
              <a:defRPr sz="2800">
                <a:latin typeface="Century Gothic"/>
                <a:ea typeface="Century Gothic"/>
                <a:cs typeface="Century Gothic"/>
                <a:sym typeface="Century Gothic"/>
              </a:defRPr>
            </a:lvl2pPr>
            <a:lvl3pPr marL="1181100" indent="-266700" algn="r">
              <a:spcBef>
                <a:spcPts val="600"/>
              </a:spcBef>
              <a:buClrTx/>
              <a:buFontTx/>
              <a:buChar char=""/>
              <a:defRPr sz="2800">
                <a:latin typeface="Century Gothic"/>
                <a:ea typeface="Century Gothic"/>
                <a:cs typeface="Century Gothic"/>
                <a:sym typeface="Century Gothic"/>
              </a:defRPr>
            </a:lvl3pPr>
            <a:lvl4pPr marL="1691639" indent="-320039" algn="r">
              <a:spcBef>
                <a:spcPts val="600"/>
              </a:spcBef>
              <a:buClrTx/>
              <a:buFontTx/>
              <a:buChar char=""/>
              <a:defRPr sz="2800">
                <a:latin typeface="Century Gothic"/>
                <a:ea typeface="Century Gothic"/>
                <a:cs typeface="Century Gothic"/>
                <a:sym typeface="Century Gothic"/>
              </a:defRPr>
            </a:lvl4pPr>
            <a:lvl5pPr marL="2148839" indent="-320039" algn="r">
              <a:spcBef>
                <a:spcPts val="600"/>
              </a:spcBef>
              <a:buClrTx/>
              <a:buFontTx/>
              <a:buChar char=""/>
              <a:defRPr sz="28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736" name="Shape 736"/>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685800" y="609600"/>
            <a:ext cx="7772400" cy="1143000"/>
          </a:xfrm>
          <a:prstGeom prst="rect">
            <a:avLst/>
          </a:prstGeom>
        </p:spPr>
        <p:txBody>
          <a:bodyPr/>
          <a:lstStyle>
            <a:lvl1pPr algn="l">
              <a:defRPr>
                <a:solidFill>
                  <a:srgbClr val="000000"/>
                </a:solidFill>
                <a:latin typeface="Century Gothic"/>
                <a:ea typeface="Century Gothic"/>
                <a:cs typeface="Century Gothic"/>
                <a:sym typeface="Century Gothic"/>
              </a:defRPr>
            </a:lvl1pPr>
          </a:lstStyle>
          <a:p>
            <a:r>
              <a:t>Title Text</a:t>
            </a:r>
          </a:p>
        </p:txBody>
      </p:sp>
      <p:sp>
        <p:nvSpPr>
          <p:cNvPr id="744" name="Shape 744"/>
          <p:cNvSpPr>
            <a:spLocks noGrp="1"/>
          </p:cNvSpPr>
          <p:nvPr>
            <p:ph type="body" idx="1"/>
          </p:nvPr>
        </p:nvSpPr>
        <p:spPr>
          <a:xfrm>
            <a:off x="685800" y="1981200"/>
            <a:ext cx="6705600" cy="4114800"/>
          </a:xfrm>
          <a:prstGeom prst="rect">
            <a:avLst/>
          </a:prstGeom>
        </p:spPr>
        <p:txBody>
          <a:bodyPr/>
          <a:lstStyle>
            <a:lvl1pPr>
              <a:buClr>
                <a:srgbClr val="FF0000"/>
              </a:buClr>
              <a:buSzPct val="100000"/>
              <a:buFont typeface="Helvetica"/>
              <a:buChar char=""/>
              <a:defRPr>
                <a:latin typeface="Century Gothic"/>
                <a:ea typeface="Century Gothic"/>
                <a:cs typeface="Century Gothic"/>
                <a:sym typeface="Century Gothic"/>
              </a:defRPr>
            </a:lvl1pPr>
            <a:lvl2pPr>
              <a:buClr>
                <a:srgbClr val="FF0000"/>
              </a:buClr>
              <a:buFont typeface="Helvetica"/>
              <a:buChar char=""/>
              <a:defRPr>
                <a:latin typeface="Century Gothic"/>
                <a:ea typeface="Century Gothic"/>
                <a:cs typeface="Century Gothic"/>
                <a:sym typeface="Century Gothic"/>
              </a:defRPr>
            </a:lvl2pPr>
            <a:lvl3pPr>
              <a:buClr>
                <a:srgbClr val="FF0000"/>
              </a:buClr>
              <a:buFont typeface="Helvetica"/>
              <a:buChar char=""/>
              <a:defRPr>
                <a:latin typeface="Century Gothic"/>
                <a:ea typeface="Century Gothic"/>
                <a:cs typeface="Century Gothic"/>
                <a:sym typeface="Century Gothic"/>
              </a:defRPr>
            </a:lvl3pPr>
            <a:lvl4pPr>
              <a:buClr>
                <a:srgbClr val="FF0000"/>
              </a:buClr>
              <a:buFont typeface="Helvetica"/>
              <a:buChar char=""/>
              <a:defRPr>
                <a:latin typeface="Century Gothic"/>
                <a:ea typeface="Century Gothic"/>
                <a:cs typeface="Century Gothic"/>
                <a:sym typeface="Century Gothic"/>
              </a:defRPr>
            </a:lvl4pPr>
            <a:lvl5pPr>
              <a:buClr>
                <a:srgbClr val="FF0000"/>
              </a:buClr>
              <a:buFont typeface="Helvetica"/>
              <a:buChar char=""/>
              <a:defRPr>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745" name="Shape 745"/>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4" name="Shape 104"/>
          <p:cNvSpPr>
            <a:spLocks noGrp="1"/>
          </p:cNvSpPr>
          <p:nvPr>
            <p:ph type="title"/>
          </p:nvPr>
        </p:nvSpPr>
        <p:spPr>
          <a:prstGeom prst="rect">
            <a:avLst/>
          </a:prstGeom>
        </p:spPr>
        <p:txBody>
          <a:bodyPr/>
          <a:lstStyle/>
          <a:p>
            <a:r>
              <a:t>Title Text</a:t>
            </a:r>
          </a:p>
        </p:txBody>
      </p:sp>
      <p:sp>
        <p:nvSpPr>
          <p:cNvPr id="105" name="Shape 10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Shape 10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2" name="Shape 752"/>
          <p:cNvSpPr>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latin typeface="Century Gothic"/>
                <a:ea typeface="Century Gothic"/>
                <a:cs typeface="Century Gothic"/>
                <a:sym typeface="Century Gothic"/>
              </a:defRPr>
            </a:lvl1pPr>
          </a:lstStyle>
          <a:p>
            <a:r>
              <a:t>Title Text</a:t>
            </a:r>
          </a:p>
        </p:txBody>
      </p:sp>
      <p:sp>
        <p:nvSpPr>
          <p:cNvPr id="753" name="Shape 753"/>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atin typeface="Century Gothic"/>
                <a:ea typeface="Century Gothic"/>
                <a:cs typeface="Century Gothic"/>
                <a:sym typeface="Century Gothic"/>
              </a:defRPr>
            </a:lvl1pPr>
            <a:lvl2pPr marL="0" indent="457200">
              <a:spcBef>
                <a:spcPts val="400"/>
              </a:spcBef>
              <a:buClrTx/>
              <a:buSzTx/>
              <a:buFontTx/>
              <a:buNone/>
              <a:defRPr sz="2000">
                <a:latin typeface="Century Gothic"/>
                <a:ea typeface="Century Gothic"/>
                <a:cs typeface="Century Gothic"/>
                <a:sym typeface="Century Gothic"/>
              </a:defRPr>
            </a:lvl2pPr>
            <a:lvl3pPr marL="0" indent="914400">
              <a:spcBef>
                <a:spcPts val="400"/>
              </a:spcBef>
              <a:buClrTx/>
              <a:buSzTx/>
              <a:buFontTx/>
              <a:buNone/>
              <a:defRPr sz="2000">
                <a:latin typeface="Century Gothic"/>
                <a:ea typeface="Century Gothic"/>
                <a:cs typeface="Century Gothic"/>
                <a:sym typeface="Century Gothic"/>
              </a:defRPr>
            </a:lvl3pPr>
            <a:lvl4pPr marL="0" indent="1371600">
              <a:spcBef>
                <a:spcPts val="400"/>
              </a:spcBef>
              <a:buClrTx/>
              <a:buSzTx/>
              <a:buFontTx/>
              <a:buNone/>
              <a:defRPr sz="2000">
                <a:latin typeface="Century Gothic"/>
                <a:ea typeface="Century Gothic"/>
                <a:cs typeface="Century Gothic"/>
                <a:sym typeface="Century Gothic"/>
              </a:defRPr>
            </a:lvl4pPr>
            <a:lvl5pPr marL="0" indent="1828800">
              <a:spcBef>
                <a:spcPts val="400"/>
              </a:spcBef>
              <a:buClrTx/>
              <a:buSzTx/>
              <a:buFontTx/>
              <a:buNone/>
              <a:defRPr sz="20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754" name="Shape 754"/>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1" name="Shape 761"/>
          <p:cNvSpPr>
            <a:spLocks noGrp="1"/>
          </p:cNvSpPr>
          <p:nvPr>
            <p:ph type="title"/>
          </p:nvPr>
        </p:nvSpPr>
        <p:spPr>
          <a:xfrm>
            <a:off x="685800" y="609600"/>
            <a:ext cx="7772400" cy="1143000"/>
          </a:xfrm>
          <a:prstGeom prst="rect">
            <a:avLst/>
          </a:prstGeom>
        </p:spPr>
        <p:txBody>
          <a:bodyPr/>
          <a:lstStyle>
            <a:lvl1pPr algn="l">
              <a:defRPr>
                <a:solidFill>
                  <a:srgbClr val="000000"/>
                </a:solidFill>
                <a:latin typeface="Century Gothic"/>
                <a:ea typeface="Century Gothic"/>
                <a:cs typeface="Century Gothic"/>
                <a:sym typeface="Century Gothic"/>
              </a:defRPr>
            </a:lvl1pPr>
          </a:lstStyle>
          <a:p>
            <a:r>
              <a:t>Title Text</a:t>
            </a:r>
          </a:p>
        </p:txBody>
      </p:sp>
      <p:sp>
        <p:nvSpPr>
          <p:cNvPr id="762" name="Shape 762"/>
          <p:cNvSpPr>
            <a:spLocks noGrp="1"/>
          </p:cNvSpPr>
          <p:nvPr>
            <p:ph type="body" sz="half" idx="1"/>
          </p:nvPr>
        </p:nvSpPr>
        <p:spPr>
          <a:xfrm>
            <a:off x="685800" y="1981200"/>
            <a:ext cx="3276600" cy="4114800"/>
          </a:xfrm>
          <a:prstGeom prst="rect">
            <a:avLst/>
          </a:prstGeom>
        </p:spPr>
        <p:txBody>
          <a:bodyPr/>
          <a:lstStyle>
            <a:lvl1pPr>
              <a:spcBef>
                <a:spcPts val="600"/>
              </a:spcBef>
              <a:buClr>
                <a:srgbClr val="FF0000"/>
              </a:buClr>
              <a:buSzPct val="100000"/>
              <a:buFont typeface="Helvetica"/>
              <a:buChar char=""/>
              <a:defRPr sz="2800">
                <a:latin typeface="Century Gothic"/>
                <a:ea typeface="Century Gothic"/>
                <a:cs typeface="Century Gothic"/>
                <a:sym typeface="Century Gothic"/>
              </a:defRPr>
            </a:lvl1pPr>
            <a:lvl2pPr marL="790575" indent="-333375">
              <a:spcBef>
                <a:spcPts val="600"/>
              </a:spcBef>
              <a:buClr>
                <a:srgbClr val="FF0000"/>
              </a:buClr>
              <a:buFont typeface="Helvetica"/>
              <a:buChar char=""/>
              <a:defRPr sz="2800">
                <a:latin typeface="Century Gothic"/>
                <a:ea typeface="Century Gothic"/>
                <a:cs typeface="Century Gothic"/>
                <a:sym typeface="Century Gothic"/>
              </a:defRPr>
            </a:lvl2pPr>
            <a:lvl3pPr marL="1234439" indent="-320039">
              <a:spcBef>
                <a:spcPts val="600"/>
              </a:spcBef>
              <a:buClr>
                <a:srgbClr val="FF0000"/>
              </a:buClr>
              <a:buFont typeface="Helvetica"/>
              <a:buChar char=""/>
              <a:defRPr sz="2800">
                <a:latin typeface="Century Gothic"/>
                <a:ea typeface="Century Gothic"/>
                <a:cs typeface="Century Gothic"/>
                <a:sym typeface="Century Gothic"/>
              </a:defRPr>
            </a:lvl3pPr>
            <a:lvl4pPr marL="1727200" indent="-355600">
              <a:spcBef>
                <a:spcPts val="600"/>
              </a:spcBef>
              <a:buClr>
                <a:srgbClr val="FF0000"/>
              </a:buClr>
              <a:buFont typeface="Helvetica"/>
              <a:buChar char=""/>
              <a:defRPr sz="2800">
                <a:latin typeface="Century Gothic"/>
                <a:ea typeface="Century Gothic"/>
                <a:cs typeface="Century Gothic"/>
                <a:sym typeface="Century Gothic"/>
              </a:defRPr>
            </a:lvl4pPr>
            <a:lvl5pPr marL="2184400" indent="-355600">
              <a:spcBef>
                <a:spcPts val="600"/>
              </a:spcBef>
              <a:buClr>
                <a:srgbClr val="FF0000"/>
              </a:buClr>
              <a:buFont typeface="Helvetica"/>
              <a:buChar char=""/>
              <a:defRPr sz="28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763" name="Shape 763"/>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0" name="Shape 770"/>
          <p:cNvSpPr>
            <a:spLocks noGrp="1"/>
          </p:cNvSpPr>
          <p:nvPr>
            <p:ph type="title"/>
          </p:nvPr>
        </p:nvSpPr>
        <p:spPr>
          <a:xfrm>
            <a:off x="457200" y="274638"/>
            <a:ext cx="8229600" cy="1143001"/>
          </a:xfrm>
          <a:prstGeom prst="rect">
            <a:avLst/>
          </a:prstGeom>
        </p:spPr>
        <p:txBody>
          <a:bodyPr/>
          <a:lstStyle>
            <a:lvl1pPr algn="l">
              <a:defRPr>
                <a:solidFill>
                  <a:srgbClr val="000000"/>
                </a:solidFill>
                <a:latin typeface="Century Gothic"/>
                <a:ea typeface="Century Gothic"/>
                <a:cs typeface="Century Gothic"/>
                <a:sym typeface="Century Gothic"/>
              </a:defRPr>
            </a:lvl1pPr>
          </a:lstStyle>
          <a:p>
            <a:r>
              <a:t>Title Text</a:t>
            </a:r>
          </a:p>
        </p:txBody>
      </p:sp>
      <p:sp>
        <p:nvSpPr>
          <p:cNvPr id="771" name="Shape 771"/>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atin typeface="Century Gothic"/>
                <a:ea typeface="Century Gothic"/>
                <a:cs typeface="Century Gothic"/>
                <a:sym typeface="Century Gothic"/>
              </a:defRPr>
            </a:lvl1pPr>
            <a:lvl2pPr marL="0" indent="457200">
              <a:spcBef>
                <a:spcPts val="500"/>
              </a:spcBef>
              <a:buClrTx/>
              <a:buSzTx/>
              <a:buFontTx/>
              <a:buNone/>
              <a:defRPr sz="2400" b="1">
                <a:latin typeface="Century Gothic"/>
                <a:ea typeface="Century Gothic"/>
                <a:cs typeface="Century Gothic"/>
                <a:sym typeface="Century Gothic"/>
              </a:defRPr>
            </a:lvl2pPr>
            <a:lvl3pPr marL="0" indent="914400">
              <a:spcBef>
                <a:spcPts val="500"/>
              </a:spcBef>
              <a:buClrTx/>
              <a:buSzTx/>
              <a:buFontTx/>
              <a:buNone/>
              <a:defRPr sz="2400" b="1">
                <a:latin typeface="Century Gothic"/>
                <a:ea typeface="Century Gothic"/>
                <a:cs typeface="Century Gothic"/>
                <a:sym typeface="Century Gothic"/>
              </a:defRPr>
            </a:lvl3pPr>
            <a:lvl4pPr marL="0" indent="1371600">
              <a:spcBef>
                <a:spcPts val="500"/>
              </a:spcBef>
              <a:buClrTx/>
              <a:buSzTx/>
              <a:buFontTx/>
              <a:buNone/>
              <a:defRPr sz="2400" b="1">
                <a:latin typeface="Century Gothic"/>
                <a:ea typeface="Century Gothic"/>
                <a:cs typeface="Century Gothic"/>
                <a:sym typeface="Century Gothic"/>
              </a:defRPr>
            </a:lvl4pPr>
            <a:lvl5pPr marL="0" indent="1828800">
              <a:spcBef>
                <a:spcPts val="500"/>
              </a:spcBef>
              <a:buClrTx/>
              <a:buSzTx/>
              <a:buFontTx/>
              <a:buNone/>
              <a:defRPr sz="2400" b="1">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772" name="Shape 772"/>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latin typeface="Century Gothic"/>
                <a:ea typeface="Century Gothic"/>
                <a:cs typeface="Century Gothic"/>
                <a:sym typeface="Century Gothic"/>
              </a:defRPr>
            </a:pPr>
            <a:endParaRPr/>
          </a:p>
        </p:txBody>
      </p:sp>
      <p:sp>
        <p:nvSpPr>
          <p:cNvPr id="773" name="Shape 773"/>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0" name="Shape 780"/>
          <p:cNvSpPr>
            <a:spLocks noGrp="1"/>
          </p:cNvSpPr>
          <p:nvPr>
            <p:ph type="title"/>
          </p:nvPr>
        </p:nvSpPr>
        <p:spPr>
          <a:xfrm>
            <a:off x="685800" y="609600"/>
            <a:ext cx="7772400" cy="1143000"/>
          </a:xfrm>
          <a:prstGeom prst="rect">
            <a:avLst/>
          </a:prstGeom>
        </p:spPr>
        <p:txBody>
          <a:bodyPr/>
          <a:lstStyle>
            <a:lvl1pPr algn="l">
              <a:defRPr>
                <a:solidFill>
                  <a:srgbClr val="000000"/>
                </a:solidFill>
                <a:latin typeface="Century Gothic"/>
                <a:ea typeface="Century Gothic"/>
                <a:cs typeface="Century Gothic"/>
                <a:sym typeface="Century Gothic"/>
              </a:defRPr>
            </a:lvl1pPr>
          </a:lstStyle>
          <a:p>
            <a:r>
              <a:t>Title Text</a:t>
            </a:r>
          </a:p>
        </p:txBody>
      </p:sp>
      <p:sp>
        <p:nvSpPr>
          <p:cNvPr id="781" name="Shape 781"/>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8" name="Shape 788"/>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Shape 795"/>
          <p:cNvSpPr>
            <a:spLocks noGrp="1"/>
          </p:cNvSpPr>
          <p:nvPr>
            <p:ph type="title"/>
          </p:nvPr>
        </p:nvSpPr>
        <p:spPr>
          <a:xfrm>
            <a:off x="457200" y="273050"/>
            <a:ext cx="3008314" cy="1162050"/>
          </a:xfrm>
          <a:prstGeom prst="rect">
            <a:avLst/>
          </a:prstGeom>
        </p:spPr>
        <p:txBody>
          <a:bodyPr anchor="b"/>
          <a:lstStyle>
            <a:lvl1pPr algn="l">
              <a:defRPr sz="2000" b="1">
                <a:solidFill>
                  <a:srgbClr val="000000"/>
                </a:solidFill>
                <a:latin typeface="Century Gothic"/>
                <a:ea typeface="Century Gothic"/>
                <a:cs typeface="Century Gothic"/>
                <a:sym typeface="Century Gothic"/>
              </a:defRPr>
            </a:lvl1pPr>
          </a:lstStyle>
          <a:p>
            <a:r>
              <a:t>Title Text</a:t>
            </a:r>
          </a:p>
        </p:txBody>
      </p:sp>
      <p:sp>
        <p:nvSpPr>
          <p:cNvPr id="796" name="Shape 796"/>
          <p:cNvSpPr>
            <a:spLocks noGrp="1"/>
          </p:cNvSpPr>
          <p:nvPr>
            <p:ph type="body" idx="1"/>
          </p:nvPr>
        </p:nvSpPr>
        <p:spPr>
          <a:xfrm>
            <a:off x="3575050" y="273050"/>
            <a:ext cx="5111750" cy="5853113"/>
          </a:xfrm>
          <a:prstGeom prst="rect">
            <a:avLst/>
          </a:prstGeom>
        </p:spPr>
        <p:txBody>
          <a:bodyPr/>
          <a:lstStyle>
            <a:lvl1pPr>
              <a:buClr>
                <a:srgbClr val="FF0000"/>
              </a:buClr>
              <a:buSzPct val="100000"/>
              <a:buFont typeface="Helvetica"/>
              <a:buChar char=""/>
              <a:defRPr>
                <a:latin typeface="Century Gothic"/>
                <a:ea typeface="Century Gothic"/>
                <a:cs typeface="Century Gothic"/>
                <a:sym typeface="Century Gothic"/>
              </a:defRPr>
            </a:lvl1pPr>
            <a:lvl2pPr>
              <a:buClr>
                <a:srgbClr val="FF0000"/>
              </a:buClr>
              <a:buFont typeface="Helvetica"/>
              <a:buChar char=""/>
              <a:defRPr>
                <a:latin typeface="Century Gothic"/>
                <a:ea typeface="Century Gothic"/>
                <a:cs typeface="Century Gothic"/>
                <a:sym typeface="Century Gothic"/>
              </a:defRPr>
            </a:lvl2pPr>
            <a:lvl3pPr>
              <a:buClr>
                <a:srgbClr val="FF0000"/>
              </a:buClr>
              <a:buFont typeface="Helvetica"/>
              <a:buChar char=""/>
              <a:defRPr>
                <a:latin typeface="Century Gothic"/>
                <a:ea typeface="Century Gothic"/>
                <a:cs typeface="Century Gothic"/>
                <a:sym typeface="Century Gothic"/>
              </a:defRPr>
            </a:lvl3pPr>
            <a:lvl4pPr>
              <a:buClr>
                <a:srgbClr val="FF0000"/>
              </a:buClr>
              <a:buFont typeface="Helvetica"/>
              <a:buChar char=""/>
              <a:defRPr>
                <a:latin typeface="Century Gothic"/>
                <a:ea typeface="Century Gothic"/>
                <a:cs typeface="Century Gothic"/>
                <a:sym typeface="Century Gothic"/>
              </a:defRPr>
            </a:lvl4pPr>
            <a:lvl5pPr>
              <a:buClr>
                <a:srgbClr val="FF0000"/>
              </a:buClr>
              <a:buFont typeface="Helvetica"/>
              <a:buChar char=""/>
              <a:defRPr>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797" name="Shape 797"/>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latin typeface="Century Gothic"/>
                <a:ea typeface="Century Gothic"/>
                <a:cs typeface="Century Gothic"/>
                <a:sym typeface="Century Gothic"/>
              </a:defRPr>
            </a:pPr>
            <a:endParaRPr/>
          </a:p>
        </p:txBody>
      </p:sp>
      <p:sp>
        <p:nvSpPr>
          <p:cNvPr id="798" name="Shape 798"/>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5" name="Shape 805"/>
          <p:cNvSpPr>
            <a:spLocks noGrp="1"/>
          </p:cNvSpPr>
          <p:nvPr>
            <p:ph type="title"/>
          </p:nvPr>
        </p:nvSpPr>
        <p:spPr>
          <a:xfrm>
            <a:off x="1792288" y="4800600"/>
            <a:ext cx="5486401" cy="566738"/>
          </a:xfrm>
          <a:prstGeom prst="rect">
            <a:avLst/>
          </a:prstGeom>
        </p:spPr>
        <p:txBody>
          <a:bodyPr anchor="b"/>
          <a:lstStyle>
            <a:lvl1pPr algn="l">
              <a:defRPr sz="2000" b="1">
                <a:solidFill>
                  <a:srgbClr val="000000"/>
                </a:solidFill>
                <a:latin typeface="Century Gothic"/>
                <a:ea typeface="Century Gothic"/>
                <a:cs typeface="Century Gothic"/>
                <a:sym typeface="Century Gothic"/>
              </a:defRPr>
            </a:lvl1pPr>
          </a:lstStyle>
          <a:p>
            <a:r>
              <a:t>Title Text</a:t>
            </a:r>
          </a:p>
        </p:txBody>
      </p:sp>
      <p:sp>
        <p:nvSpPr>
          <p:cNvPr id="806" name="Shape 806"/>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07" name="Shape 807"/>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atin typeface="Century Gothic"/>
                <a:ea typeface="Century Gothic"/>
                <a:cs typeface="Century Gothic"/>
                <a:sym typeface="Century Gothic"/>
              </a:defRPr>
            </a:lvl1pPr>
            <a:lvl2pPr marL="0" indent="457200">
              <a:spcBef>
                <a:spcPts val="300"/>
              </a:spcBef>
              <a:buClrTx/>
              <a:buSzTx/>
              <a:buFontTx/>
              <a:buNone/>
              <a:defRPr sz="1400">
                <a:latin typeface="Century Gothic"/>
                <a:ea typeface="Century Gothic"/>
                <a:cs typeface="Century Gothic"/>
                <a:sym typeface="Century Gothic"/>
              </a:defRPr>
            </a:lvl2pPr>
            <a:lvl3pPr marL="0" indent="914400">
              <a:spcBef>
                <a:spcPts val="300"/>
              </a:spcBef>
              <a:buClrTx/>
              <a:buSzTx/>
              <a:buFontTx/>
              <a:buNone/>
              <a:defRPr sz="1400">
                <a:latin typeface="Century Gothic"/>
                <a:ea typeface="Century Gothic"/>
                <a:cs typeface="Century Gothic"/>
                <a:sym typeface="Century Gothic"/>
              </a:defRPr>
            </a:lvl3pPr>
            <a:lvl4pPr marL="0" indent="1371600">
              <a:spcBef>
                <a:spcPts val="300"/>
              </a:spcBef>
              <a:buClrTx/>
              <a:buSzTx/>
              <a:buFontTx/>
              <a:buNone/>
              <a:defRPr sz="1400">
                <a:latin typeface="Century Gothic"/>
                <a:ea typeface="Century Gothic"/>
                <a:cs typeface="Century Gothic"/>
                <a:sym typeface="Century Gothic"/>
              </a:defRPr>
            </a:lvl4pPr>
            <a:lvl5pPr marL="0" indent="1828800">
              <a:spcBef>
                <a:spcPts val="300"/>
              </a:spcBef>
              <a:buClrTx/>
              <a:buSzTx/>
              <a:buFontTx/>
              <a:buNone/>
              <a:defRPr sz="1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808" name="Shape 808"/>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5" name="Shape 815"/>
          <p:cNvSpPr>
            <a:spLocks noGrp="1"/>
          </p:cNvSpPr>
          <p:nvPr>
            <p:ph type="title"/>
          </p:nvPr>
        </p:nvSpPr>
        <p:spPr>
          <a:xfrm>
            <a:off x="685800" y="609600"/>
            <a:ext cx="7772400" cy="1143000"/>
          </a:xfrm>
          <a:prstGeom prst="rect">
            <a:avLst/>
          </a:prstGeom>
        </p:spPr>
        <p:txBody>
          <a:bodyPr/>
          <a:lstStyle>
            <a:lvl1pPr algn="l">
              <a:defRPr>
                <a:solidFill>
                  <a:srgbClr val="000000"/>
                </a:solidFill>
                <a:latin typeface="Century Gothic"/>
                <a:ea typeface="Century Gothic"/>
                <a:cs typeface="Century Gothic"/>
                <a:sym typeface="Century Gothic"/>
              </a:defRPr>
            </a:lvl1pPr>
          </a:lstStyle>
          <a:p>
            <a:r>
              <a:t>Title Text</a:t>
            </a:r>
          </a:p>
        </p:txBody>
      </p:sp>
      <p:sp>
        <p:nvSpPr>
          <p:cNvPr id="816" name="Shape 816"/>
          <p:cNvSpPr>
            <a:spLocks noGrp="1"/>
          </p:cNvSpPr>
          <p:nvPr>
            <p:ph type="body" idx="1"/>
          </p:nvPr>
        </p:nvSpPr>
        <p:spPr>
          <a:xfrm>
            <a:off x="685800" y="1981200"/>
            <a:ext cx="6705600" cy="4114800"/>
          </a:xfrm>
          <a:prstGeom prst="rect">
            <a:avLst/>
          </a:prstGeom>
        </p:spPr>
        <p:txBody>
          <a:bodyPr/>
          <a:lstStyle>
            <a:lvl1pPr>
              <a:buClr>
                <a:srgbClr val="FF0000"/>
              </a:buClr>
              <a:buSzPct val="100000"/>
              <a:buFont typeface="Helvetica"/>
              <a:buChar char=""/>
              <a:defRPr>
                <a:latin typeface="Century Gothic"/>
                <a:ea typeface="Century Gothic"/>
                <a:cs typeface="Century Gothic"/>
                <a:sym typeface="Century Gothic"/>
              </a:defRPr>
            </a:lvl1pPr>
            <a:lvl2pPr>
              <a:buClr>
                <a:srgbClr val="FF0000"/>
              </a:buClr>
              <a:buFont typeface="Helvetica"/>
              <a:buChar char=""/>
              <a:defRPr>
                <a:latin typeface="Century Gothic"/>
                <a:ea typeface="Century Gothic"/>
                <a:cs typeface="Century Gothic"/>
                <a:sym typeface="Century Gothic"/>
              </a:defRPr>
            </a:lvl2pPr>
            <a:lvl3pPr>
              <a:buClr>
                <a:srgbClr val="FF0000"/>
              </a:buClr>
              <a:buFont typeface="Helvetica"/>
              <a:buChar char=""/>
              <a:defRPr>
                <a:latin typeface="Century Gothic"/>
                <a:ea typeface="Century Gothic"/>
                <a:cs typeface="Century Gothic"/>
                <a:sym typeface="Century Gothic"/>
              </a:defRPr>
            </a:lvl3pPr>
            <a:lvl4pPr>
              <a:buClr>
                <a:srgbClr val="FF0000"/>
              </a:buClr>
              <a:buFont typeface="Helvetica"/>
              <a:buChar char=""/>
              <a:defRPr>
                <a:latin typeface="Century Gothic"/>
                <a:ea typeface="Century Gothic"/>
                <a:cs typeface="Century Gothic"/>
                <a:sym typeface="Century Gothic"/>
              </a:defRPr>
            </a:lvl4pPr>
            <a:lvl5pPr>
              <a:buClr>
                <a:srgbClr val="FF0000"/>
              </a:buClr>
              <a:buFont typeface="Helvetica"/>
              <a:buChar char=""/>
              <a:defRPr>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817" name="Shape 817"/>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24" name="Shape 824"/>
          <p:cNvSpPr>
            <a:spLocks noGrp="1"/>
          </p:cNvSpPr>
          <p:nvPr>
            <p:ph type="title"/>
          </p:nvPr>
        </p:nvSpPr>
        <p:spPr>
          <a:xfrm>
            <a:off x="6515100" y="609600"/>
            <a:ext cx="1943100" cy="5486400"/>
          </a:xfrm>
          <a:prstGeom prst="rect">
            <a:avLst/>
          </a:prstGeom>
        </p:spPr>
        <p:txBody>
          <a:bodyPr/>
          <a:lstStyle>
            <a:lvl1pPr algn="l">
              <a:defRPr>
                <a:solidFill>
                  <a:srgbClr val="000000"/>
                </a:solidFill>
                <a:latin typeface="Century Gothic"/>
                <a:ea typeface="Century Gothic"/>
                <a:cs typeface="Century Gothic"/>
                <a:sym typeface="Century Gothic"/>
              </a:defRPr>
            </a:lvl1pPr>
          </a:lstStyle>
          <a:p>
            <a:r>
              <a:t>Title Text</a:t>
            </a:r>
          </a:p>
        </p:txBody>
      </p:sp>
      <p:sp>
        <p:nvSpPr>
          <p:cNvPr id="825" name="Shape 825"/>
          <p:cNvSpPr>
            <a:spLocks noGrp="1"/>
          </p:cNvSpPr>
          <p:nvPr>
            <p:ph type="body" idx="1"/>
          </p:nvPr>
        </p:nvSpPr>
        <p:spPr>
          <a:xfrm>
            <a:off x="685800" y="609600"/>
            <a:ext cx="5676900" cy="5486400"/>
          </a:xfrm>
          <a:prstGeom prst="rect">
            <a:avLst/>
          </a:prstGeom>
        </p:spPr>
        <p:txBody>
          <a:bodyPr/>
          <a:lstStyle>
            <a:lvl1pPr>
              <a:buClr>
                <a:srgbClr val="FF0000"/>
              </a:buClr>
              <a:buSzPct val="100000"/>
              <a:buFont typeface="Helvetica"/>
              <a:buChar char=""/>
              <a:defRPr>
                <a:latin typeface="Century Gothic"/>
                <a:ea typeface="Century Gothic"/>
                <a:cs typeface="Century Gothic"/>
                <a:sym typeface="Century Gothic"/>
              </a:defRPr>
            </a:lvl1pPr>
            <a:lvl2pPr>
              <a:buClr>
                <a:srgbClr val="FF0000"/>
              </a:buClr>
              <a:buFont typeface="Helvetica"/>
              <a:buChar char=""/>
              <a:defRPr>
                <a:latin typeface="Century Gothic"/>
                <a:ea typeface="Century Gothic"/>
                <a:cs typeface="Century Gothic"/>
                <a:sym typeface="Century Gothic"/>
              </a:defRPr>
            </a:lvl2pPr>
            <a:lvl3pPr>
              <a:buClr>
                <a:srgbClr val="FF0000"/>
              </a:buClr>
              <a:buFont typeface="Helvetica"/>
              <a:buChar char=""/>
              <a:defRPr>
                <a:latin typeface="Century Gothic"/>
                <a:ea typeface="Century Gothic"/>
                <a:cs typeface="Century Gothic"/>
                <a:sym typeface="Century Gothic"/>
              </a:defRPr>
            </a:lvl3pPr>
            <a:lvl4pPr>
              <a:buClr>
                <a:srgbClr val="FF0000"/>
              </a:buClr>
              <a:buFont typeface="Helvetica"/>
              <a:buChar char=""/>
              <a:defRPr>
                <a:latin typeface="Century Gothic"/>
                <a:ea typeface="Century Gothic"/>
                <a:cs typeface="Century Gothic"/>
                <a:sym typeface="Century Gothic"/>
              </a:defRPr>
            </a:lvl4pPr>
            <a:lvl5pPr>
              <a:buClr>
                <a:srgbClr val="FF0000"/>
              </a:buClr>
              <a:buFont typeface="Helvetica"/>
              <a:buChar char=""/>
              <a:defRPr>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826" name="Shape 826"/>
          <p:cNvSpPr>
            <a:spLocks noGrp="1"/>
          </p:cNvSpPr>
          <p:nvPr>
            <p:ph type="sldNum" sz="quarter" idx="2"/>
          </p:nvPr>
        </p:nvSpPr>
        <p:spPr>
          <a:xfrm>
            <a:off x="8156986" y="6248400"/>
            <a:ext cx="301215" cy="307340"/>
          </a:xfrm>
          <a:prstGeom prst="rect">
            <a:avLst/>
          </a:prstGeom>
        </p:spPr>
        <p:txBody>
          <a:bodyPr/>
          <a:lstStyle>
            <a:lvl1pPr>
              <a:defRPr>
                <a:solidFill>
                  <a:srgbClr val="000000"/>
                </a:solidFill>
                <a:latin typeface="Century Gothic"/>
                <a:ea typeface="Century Gothic"/>
                <a:cs typeface="Century Gothic"/>
                <a:sym typeface="Century Gothic"/>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3" name="Shape 833"/>
          <p:cNvSpPr>
            <a:spLocks noGrp="1"/>
          </p:cNvSpPr>
          <p:nvPr>
            <p:ph type="title"/>
          </p:nvPr>
        </p:nvSpPr>
        <p:spPr>
          <a:xfrm>
            <a:off x="685800" y="2286000"/>
            <a:ext cx="7772400" cy="990600"/>
          </a:xfrm>
          <a:prstGeom prst="rect">
            <a:avLst/>
          </a:prstGeom>
        </p:spPr>
        <p:txBody>
          <a:bodyPr/>
          <a:lstStyle>
            <a:lvl1pPr>
              <a:lnSpc>
                <a:spcPct val="90000"/>
              </a:lnSpc>
              <a:defRPr>
                <a:solidFill>
                  <a:srgbClr val="FFCC66"/>
                </a:solidFill>
                <a:latin typeface="Times New Roman"/>
                <a:ea typeface="Times New Roman"/>
                <a:cs typeface="Times New Roman"/>
                <a:sym typeface="Times New Roman"/>
              </a:defRPr>
            </a:lvl1pPr>
          </a:lstStyle>
          <a:p>
            <a:r>
              <a:t>Title Text</a:t>
            </a:r>
          </a:p>
        </p:txBody>
      </p:sp>
      <p:sp>
        <p:nvSpPr>
          <p:cNvPr id="834" name="Shape 834"/>
          <p:cNvSpPr>
            <a:spLocks noGrp="1"/>
          </p:cNvSpPr>
          <p:nvPr>
            <p:ph type="body" sz="quarter" idx="1"/>
          </p:nvPr>
        </p:nvSpPr>
        <p:spPr>
          <a:xfrm>
            <a:off x="685800" y="3352800"/>
            <a:ext cx="7772400" cy="1219200"/>
          </a:xfrm>
          <a:prstGeom prst="rect">
            <a:avLst/>
          </a:prstGeom>
        </p:spPr>
        <p:txBody>
          <a:bodyPr anchor="ctr"/>
          <a:lstStyle>
            <a:lvl1pPr marL="0" indent="0" algn="ctr">
              <a:lnSpc>
                <a:spcPct val="90000"/>
              </a:lnSpc>
              <a:buClrTx/>
              <a:buSzTx/>
              <a:buFontTx/>
              <a:buNone/>
              <a:defRPr i="1">
                <a:solidFill>
                  <a:schemeClr val="accent3">
                    <a:lumOff val="44000"/>
                  </a:schemeClr>
                </a:solidFill>
              </a:defRPr>
            </a:lvl1pPr>
            <a:lvl2pPr algn="ctr">
              <a:lnSpc>
                <a:spcPct val="90000"/>
              </a:lnSpc>
              <a:buClrTx/>
              <a:buSzPct val="80000"/>
              <a:buFontTx/>
              <a:buChar char="■"/>
              <a:defRPr i="1">
                <a:solidFill>
                  <a:schemeClr val="accent3">
                    <a:lumOff val="44000"/>
                  </a:schemeClr>
                </a:solidFill>
              </a:defRPr>
            </a:lvl2pPr>
            <a:lvl3pPr algn="ctr">
              <a:lnSpc>
                <a:spcPct val="90000"/>
              </a:lnSpc>
              <a:buClrTx/>
              <a:buSzPct val="80000"/>
              <a:buFontTx/>
              <a:buChar char="●"/>
              <a:defRPr i="1">
                <a:solidFill>
                  <a:schemeClr val="accent3">
                    <a:lumOff val="44000"/>
                  </a:schemeClr>
                </a:solidFill>
              </a:defRPr>
            </a:lvl3pPr>
            <a:lvl4pPr algn="ctr">
              <a:lnSpc>
                <a:spcPct val="90000"/>
              </a:lnSpc>
              <a:buClrTx/>
              <a:buSzPct val="80000"/>
              <a:buFontTx/>
              <a:buChar char="■"/>
              <a:defRPr i="1">
                <a:solidFill>
                  <a:schemeClr val="accent3">
                    <a:lumOff val="44000"/>
                  </a:schemeClr>
                </a:solidFill>
              </a:defRPr>
            </a:lvl4pPr>
            <a:lvl5pPr algn="ctr">
              <a:lnSpc>
                <a:spcPct val="90000"/>
              </a:lnSpc>
              <a:buClrTx/>
              <a:buSzPct val="80000"/>
              <a:buFontTx/>
              <a:buChar char="●"/>
              <a:defRPr i="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35" name="Shape 835"/>
          <p:cNvSpPr>
            <a:spLocks noGrp="1"/>
          </p:cNvSpPr>
          <p:nvPr>
            <p:ph type="sldNum" sz="quarter" idx="2"/>
          </p:nvPr>
        </p:nvSpPr>
        <p:spPr>
          <a:xfrm>
            <a:off x="8156292" y="6416776"/>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13" name="Shape 113"/>
          <p:cNvSpPr>
            <a:spLocks noGrp="1"/>
          </p:cNvSpPr>
          <p:nvPr>
            <p:ph type="title"/>
          </p:nvPr>
        </p:nvSpPr>
        <p:spPr>
          <a:xfrm>
            <a:off x="6686550" y="368300"/>
            <a:ext cx="2076450" cy="5727700"/>
          </a:xfrm>
          <a:prstGeom prst="rect">
            <a:avLst/>
          </a:prstGeom>
        </p:spPr>
        <p:txBody>
          <a:bodyPr/>
          <a:lstStyle/>
          <a:p>
            <a:r>
              <a:t>Title Text</a:t>
            </a:r>
          </a:p>
        </p:txBody>
      </p:sp>
      <p:sp>
        <p:nvSpPr>
          <p:cNvPr id="114" name="Shape 114"/>
          <p:cNvSpPr>
            <a:spLocks noGrp="1"/>
          </p:cNvSpPr>
          <p:nvPr>
            <p:ph type="body" idx="1"/>
          </p:nvPr>
        </p:nvSpPr>
        <p:spPr>
          <a:xfrm>
            <a:off x="457200" y="368300"/>
            <a:ext cx="6076950" cy="5727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5" name="Shape 11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42" name="Shape 842"/>
          <p:cNvSpPr>
            <a:spLocks noGrp="1"/>
          </p:cNvSpPr>
          <p:nvPr>
            <p:ph type="title"/>
          </p:nvPr>
        </p:nvSpPr>
        <p:spPr>
          <a:xfrm>
            <a:off x="685800" y="533400"/>
            <a:ext cx="7772400" cy="990600"/>
          </a:xfrm>
          <a:prstGeom prst="rect">
            <a:avLst/>
          </a:prstGeom>
        </p:spPr>
        <p:txBody>
          <a:bodyPr/>
          <a:lstStyle>
            <a:lvl1pPr algn="l">
              <a:lnSpc>
                <a:spcPct val="90000"/>
              </a:lnSpc>
              <a:defRPr>
                <a:solidFill>
                  <a:srgbClr val="FFCC66"/>
                </a:solidFill>
                <a:latin typeface="Times New Roman"/>
                <a:ea typeface="Times New Roman"/>
                <a:cs typeface="Times New Roman"/>
                <a:sym typeface="Times New Roman"/>
              </a:defRPr>
            </a:lvl1pPr>
          </a:lstStyle>
          <a:p>
            <a:r>
              <a:t>Title Text</a:t>
            </a:r>
          </a:p>
        </p:txBody>
      </p:sp>
      <p:sp>
        <p:nvSpPr>
          <p:cNvPr id="843" name="Shape 843"/>
          <p:cNvSpPr>
            <a:spLocks noGrp="1"/>
          </p:cNvSpPr>
          <p:nvPr>
            <p:ph type="body" idx="1"/>
          </p:nvPr>
        </p:nvSpPr>
        <p:spPr>
          <a:xfrm>
            <a:off x="685800" y="1828800"/>
            <a:ext cx="7772400" cy="4343400"/>
          </a:xfrm>
          <a:prstGeom prst="rect">
            <a:avLst/>
          </a:prstGeom>
        </p:spPr>
        <p:txBody>
          <a:bodyPr/>
          <a:lstStyle>
            <a:lvl1pPr>
              <a:lnSpc>
                <a:spcPct val="90000"/>
              </a:lnSpc>
              <a:buClrTx/>
              <a:buSzPct val="80000"/>
              <a:buFont typeface="Wingdings"/>
              <a:buChar char="●"/>
              <a:defRPr>
                <a:solidFill>
                  <a:schemeClr val="accent3">
                    <a:lumOff val="44000"/>
                  </a:schemeClr>
                </a:solidFill>
              </a:defRPr>
            </a:lvl1pPr>
            <a:lvl2pPr>
              <a:lnSpc>
                <a:spcPct val="90000"/>
              </a:lnSpc>
              <a:buClrTx/>
              <a:buSzPct val="80000"/>
              <a:buFont typeface="Wingdings"/>
              <a:buChar char="■"/>
              <a:defRPr>
                <a:solidFill>
                  <a:schemeClr val="accent3">
                    <a:lumOff val="44000"/>
                  </a:schemeClr>
                </a:solidFill>
              </a:defRPr>
            </a:lvl2pPr>
            <a:lvl3pPr>
              <a:lnSpc>
                <a:spcPct val="90000"/>
              </a:lnSpc>
              <a:buClrTx/>
              <a:buSzPct val="80000"/>
              <a:buFont typeface="Wingdings"/>
              <a:buChar char="●"/>
              <a:defRPr>
                <a:solidFill>
                  <a:schemeClr val="accent3">
                    <a:lumOff val="44000"/>
                  </a:schemeClr>
                </a:solidFill>
              </a:defRPr>
            </a:lvl3pPr>
            <a:lvl4pPr>
              <a:lnSpc>
                <a:spcPct val="90000"/>
              </a:lnSpc>
              <a:buClrTx/>
              <a:buSzPct val="80000"/>
              <a:buFont typeface="Wingdings"/>
              <a:buChar char="■"/>
              <a:defRPr>
                <a:solidFill>
                  <a:schemeClr val="accent3">
                    <a:lumOff val="44000"/>
                  </a:schemeClr>
                </a:solidFill>
              </a:defRPr>
            </a:lvl4pPr>
            <a:lvl5pPr>
              <a:lnSpc>
                <a:spcPct val="90000"/>
              </a:lnSpc>
              <a:buClrTx/>
              <a:buSzPct val="80000"/>
              <a:buFont typeface="Wingdings"/>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44" name="Shape 844"/>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1" name="Shape 851"/>
          <p:cNvSpPr>
            <a:spLocks noGrp="1"/>
          </p:cNvSpPr>
          <p:nvPr>
            <p:ph type="title"/>
          </p:nvPr>
        </p:nvSpPr>
        <p:spPr>
          <a:xfrm>
            <a:off x="722312" y="4406900"/>
            <a:ext cx="7772401" cy="1362075"/>
          </a:xfrm>
          <a:prstGeom prst="rect">
            <a:avLst/>
          </a:prstGeom>
        </p:spPr>
        <p:txBody>
          <a:bodyPr anchor="t"/>
          <a:lstStyle>
            <a:lvl1pPr algn="l">
              <a:lnSpc>
                <a:spcPct val="90000"/>
              </a:lnSpc>
              <a:defRPr sz="4000" b="1" cap="all">
                <a:solidFill>
                  <a:srgbClr val="FFCC66"/>
                </a:solidFill>
                <a:latin typeface="Times New Roman"/>
                <a:ea typeface="Times New Roman"/>
                <a:cs typeface="Times New Roman"/>
                <a:sym typeface="Times New Roman"/>
              </a:defRPr>
            </a:lvl1pPr>
          </a:lstStyle>
          <a:p>
            <a:r>
              <a:t>Title Text</a:t>
            </a:r>
          </a:p>
        </p:txBody>
      </p:sp>
      <p:sp>
        <p:nvSpPr>
          <p:cNvPr id="852" name="Shape 852"/>
          <p:cNvSpPr>
            <a:spLocks noGrp="1"/>
          </p:cNvSpPr>
          <p:nvPr>
            <p:ph type="body" sz="quarter" idx="1"/>
          </p:nvPr>
        </p:nvSpPr>
        <p:spPr>
          <a:xfrm>
            <a:off x="722312" y="2906713"/>
            <a:ext cx="7772401" cy="1500188"/>
          </a:xfrm>
          <a:prstGeom prst="rect">
            <a:avLst/>
          </a:prstGeom>
        </p:spPr>
        <p:txBody>
          <a:bodyPr anchor="b"/>
          <a:lstStyle>
            <a:lvl1pPr marL="0" indent="0">
              <a:lnSpc>
                <a:spcPct val="90000"/>
              </a:lnSpc>
              <a:spcBef>
                <a:spcPts val="400"/>
              </a:spcBef>
              <a:buClrTx/>
              <a:buSzTx/>
              <a:buFontTx/>
              <a:buNone/>
              <a:defRPr sz="2000">
                <a:solidFill>
                  <a:schemeClr val="accent3">
                    <a:lumOff val="44000"/>
                  </a:schemeClr>
                </a:solidFill>
              </a:defRPr>
            </a:lvl1pPr>
            <a:lvl2pPr marL="0" indent="457200">
              <a:lnSpc>
                <a:spcPct val="90000"/>
              </a:lnSpc>
              <a:spcBef>
                <a:spcPts val="400"/>
              </a:spcBef>
              <a:buClrTx/>
              <a:buSzTx/>
              <a:buFontTx/>
              <a:buNone/>
              <a:defRPr sz="2000">
                <a:solidFill>
                  <a:schemeClr val="accent3">
                    <a:lumOff val="44000"/>
                  </a:schemeClr>
                </a:solidFill>
              </a:defRPr>
            </a:lvl2pPr>
            <a:lvl3pPr marL="0" indent="914400">
              <a:lnSpc>
                <a:spcPct val="90000"/>
              </a:lnSpc>
              <a:spcBef>
                <a:spcPts val="400"/>
              </a:spcBef>
              <a:buClrTx/>
              <a:buSzTx/>
              <a:buFontTx/>
              <a:buNone/>
              <a:defRPr sz="2000">
                <a:solidFill>
                  <a:schemeClr val="accent3">
                    <a:lumOff val="44000"/>
                  </a:schemeClr>
                </a:solidFill>
              </a:defRPr>
            </a:lvl3pPr>
            <a:lvl4pPr marL="0" indent="1371600">
              <a:lnSpc>
                <a:spcPct val="90000"/>
              </a:lnSpc>
              <a:spcBef>
                <a:spcPts val="400"/>
              </a:spcBef>
              <a:buClrTx/>
              <a:buSzTx/>
              <a:buFontTx/>
              <a:buNone/>
              <a:defRPr sz="2000">
                <a:solidFill>
                  <a:schemeClr val="accent3">
                    <a:lumOff val="44000"/>
                  </a:schemeClr>
                </a:solidFill>
              </a:defRPr>
            </a:lvl4pPr>
            <a:lvl5pPr marL="0" indent="1828800">
              <a:lnSpc>
                <a:spcPct val="90000"/>
              </a:lnSpc>
              <a:spcBef>
                <a:spcPts val="400"/>
              </a:spcBef>
              <a:buClrTx/>
              <a:buSzTx/>
              <a:buFont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53" name="Shape 853"/>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0" name="Shape 860"/>
          <p:cNvSpPr>
            <a:spLocks noGrp="1"/>
          </p:cNvSpPr>
          <p:nvPr>
            <p:ph type="title"/>
          </p:nvPr>
        </p:nvSpPr>
        <p:spPr>
          <a:xfrm>
            <a:off x="685800" y="533400"/>
            <a:ext cx="7772400" cy="990600"/>
          </a:xfrm>
          <a:prstGeom prst="rect">
            <a:avLst/>
          </a:prstGeom>
        </p:spPr>
        <p:txBody>
          <a:bodyPr/>
          <a:lstStyle>
            <a:lvl1pPr algn="l">
              <a:lnSpc>
                <a:spcPct val="90000"/>
              </a:lnSpc>
              <a:defRPr>
                <a:solidFill>
                  <a:srgbClr val="FFCC66"/>
                </a:solidFill>
                <a:latin typeface="Times New Roman"/>
                <a:ea typeface="Times New Roman"/>
                <a:cs typeface="Times New Roman"/>
                <a:sym typeface="Times New Roman"/>
              </a:defRPr>
            </a:lvl1pPr>
          </a:lstStyle>
          <a:p>
            <a:r>
              <a:t>Title Text</a:t>
            </a:r>
          </a:p>
        </p:txBody>
      </p:sp>
      <p:sp>
        <p:nvSpPr>
          <p:cNvPr id="861" name="Shape 861"/>
          <p:cNvSpPr>
            <a:spLocks noGrp="1"/>
          </p:cNvSpPr>
          <p:nvPr>
            <p:ph type="body" sz="half" idx="1"/>
          </p:nvPr>
        </p:nvSpPr>
        <p:spPr>
          <a:xfrm>
            <a:off x="685800" y="1828800"/>
            <a:ext cx="3810000" cy="4343400"/>
          </a:xfrm>
          <a:prstGeom prst="rect">
            <a:avLst/>
          </a:prstGeom>
        </p:spPr>
        <p:txBody>
          <a:bodyPr/>
          <a:lstStyle>
            <a:lvl1pPr>
              <a:lnSpc>
                <a:spcPct val="90000"/>
              </a:lnSpc>
              <a:spcBef>
                <a:spcPts val="600"/>
              </a:spcBef>
              <a:buClrTx/>
              <a:buSzPct val="80000"/>
              <a:buFont typeface="Wingdings"/>
              <a:buChar char="●"/>
              <a:defRPr sz="2800">
                <a:solidFill>
                  <a:schemeClr val="accent3">
                    <a:lumOff val="44000"/>
                  </a:schemeClr>
                </a:solidFill>
              </a:defRPr>
            </a:lvl1pPr>
            <a:lvl2pPr marL="790575" indent="-333375">
              <a:lnSpc>
                <a:spcPct val="90000"/>
              </a:lnSpc>
              <a:spcBef>
                <a:spcPts val="600"/>
              </a:spcBef>
              <a:buClrTx/>
              <a:buSzPct val="80000"/>
              <a:buFont typeface="Wingdings"/>
              <a:buChar char="■"/>
              <a:defRPr sz="2800">
                <a:solidFill>
                  <a:schemeClr val="accent3">
                    <a:lumOff val="44000"/>
                  </a:schemeClr>
                </a:solidFill>
              </a:defRPr>
            </a:lvl2pPr>
            <a:lvl3pPr marL="1234439" indent="-320039">
              <a:lnSpc>
                <a:spcPct val="90000"/>
              </a:lnSpc>
              <a:spcBef>
                <a:spcPts val="600"/>
              </a:spcBef>
              <a:buClrTx/>
              <a:buSzPct val="80000"/>
              <a:buFont typeface="Wingdings"/>
              <a:buChar char="●"/>
              <a:defRPr sz="2800">
                <a:solidFill>
                  <a:schemeClr val="accent3">
                    <a:lumOff val="44000"/>
                  </a:schemeClr>
                </a:solidFill>
              </a:defRPr>
            </a:lvl3pPr>
            <a:lvl4pPr marL="1727200" indent="-355600">
              <a:lnSpc>
                <a:spcPct val="90000"/>
              </a:lnSpc>
              <a:spcBef>
                <a:spcPts val="600"/>
              </a:spcBef>
              <a:buClrTx/>
              <a:buSzPct val="80000"/>
              <a:buFont typeface="Wingdings"/>
              <a:buChar char="■"/>
              <a:defRPr sz="2800">
                <a:solidFill>
                  <a:schemeClr val="accent3">
                    <a:lumOff val="44000"/>
                  </a:schemeClr>
                </a:solidFill>
              </a:defRPr>
            </a:lvl4pPr>
            <a:lvl5pPr marL="2184400" indent="-355600">
              <a:lnSpc>
                <a:spcPct val="90000"/>
              </a:lnSpc>
              <a:spcBef>
                <a:spcPts val="600"/>
              </a:spcBef>
              <a:buClrTx/>
              <a:buSzPct val="80000"/>
              <a:buFont typeface="Wingdings"/>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62" name="Shape 862"/>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9" name="Shape 869"/>
          <p:cNvSpPr>
            <a:spLocks noGrp="1"/>
          </p:cNvSpPr>
          <p:nvPr>
            <p:ph type="title"/>
          </p:nvPr>
        </p:nvSpPr>
        <p:spPr>
          <a:xfrm>
            <a:off x="457200" y="274638"/>
            <a:ext cx="8229600" cy="1143001"/>
          </a:xfrm>
          <a:prstGeom prst="rect">
            <a:avLst/>
          </a:prstGeom>
        </p:spPr>
        <p:txBody>
          <a:bodyPr/>
          <a:lstStyle>
            <a:lvl1pPr algn="l">
              <a:lnSpc>
                <a:spcPct val="90000"/>
              </a:lnSpc>
              <a:defRPr>
                <a:solidFill>
                  <a:srgbClr val="FFCC66"/>
                </a:solidFill>
                <a:latin typeface="Times New Roman"/>
                <a:ea typeface="Times New Roman"/>
                <a:cs typeface="Times New Roman"/>
                <a:sym typeface="Times New Roman"/>
              </a:defRPr>
            </a:lvl1pPr>
          </a:lstStyle>
          <a:p>
            <a:r>
              <a:t>Title Text</a:t>
            </a:r>
          </a:p>
        </p:txBody>
      </p:sp>
      <p:sp>
        <p:nvSpPr>
          <p:cNvPr id="870" name="Shape 870"/>
          <p:cNvSpPr>
            <a:spLocks noGrp="1"/>
          </p:cNvSpPr>
          <p:nvPr>
            <p:ph type="body" sz="quarter" idx="1"/>
          </p:nvPr>
        </p:nvSpPr>
        <p:spPr>
          <a:xfrm>
            <a:off x="457200" y="1535112"/>
            <a:ext cx="4040188" cy="639763"/>
          </a:xfrm>
          <a:prstGeom prst="rect">
            <a:avLst/>
          </a:prstGeom>
        </p:spPr>
        <p:txBody>
          <a:bodyPr anchor="b"/>
          <a:lstStyle>
            <a:lvl1pPr marL="0" indent="0">
              <a:lnSpc>
                <a:spcPct val="90000"/>
              </a:lnSpc>
              <a:spcBef>
                <a:spcPts val="500"/>
              </a:spcBef>
              <a:buClrTx/>
              <a:buSzTx/>
              <a:buFontTx/>
              <a:buNone/>
              <a:defRPr sz="2400" b="1">
                <a:solidFill>
                  <a:schemeClr val="accent3">
                    <a:lumOff val="44000"/>
                  </a:schemeClr>
                </a:solidFill>
              </a:defRPr>
            </a:lvl1pPr>
            <a:lvl2pPr marL="0" indent="457200">
              <a:lnSpc>
                <a:spcPct val="90000"/>
              </a:lnSpc>
              <a:spcBef>
                <a:spcPts val="500"/>
              </a:spcBef>
              <a:buClrTx/>
              <a:buSzTx/>
              <a:buFontTx/>
              <a:buNone/>
              <a:defRPr sz="2400" b="1">
                <a:solidFill>
                  <a:schemeClr val="accent3">
                    <a:lumOff val="44000"/>
                  </a:schemeClr>
                </a:solidFill>
              </a:defRPr>
            </a:lvl2pPr>
            <a:lvl3pPr marL="0" indent="914400">
              <a:lnSpc>
                <a:spcPct val="90000"/>
              </a:lnSpc>
              <a:spcBef>
                <a:spcPts val="500"/>
              </a:spcBef>
              <a:buClrTx/>
              <a:buSzTx/>
              <a:buFontTx/>
              <a:buNone/>
              <a:defRPr sz="2400" b="1">
                <a:solidFill>
                  <a:schemeClr val="accent3">
                    <a:lumOff val="44000"/>
                  </a:schemeClr>
                </a:solidFill>
              </a:defRPr>
            </a:lvl3pPr>
            <a:lvl4pPr marL="0" indent="1371600">
              <a:lnSpc>
                <a:spcPct val="90000"/>
              </a:lnSpc>
              <a:spcBef>
                <a:spcPts val="500"/>
              </a:spcBef>
              <a:buClrTx/>
              <a:buSzTx/>
              <a:buFontTx/>
              <a:buNone/>
              <a:defRPr sz="2400" b="1">
                <a:solidFill>
                  <a:schemeClr val="accent3">
                    <a:lumOff val="44000"/>
                  </a:schemeClr>
                </a:solidFill>
              </a:defRPr>
            </a:lvl4pPr>
            <a:lvl5pPr marL="0" indent="1828800">
              <a:lnSpc>
                <a:spcPct val="90000"/>
              </a:lnSpc>
              <a:spcBef>
                <a:spcPts val="500"/>
              </a:spcBef>
              <a:buClrTx/>
              <a:buSzTx/>
              <a:buFont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71" name="Shape 871"/>
          <p:cNvSpPr>
            <a:spLocks noGrp="1"/>
          </p:cNvSpPr>
          <p:nvPr>
            <p:ph type="body" sz="quarter" idx="13"/>
          </p:nvPr>
        </p:nvSpPr>
        <p:spPr>
          <a:xfrm>
            <a:off x="4645025" y="1535112"/>
            <a:ext cx="4041775" cy="639763"/>
          </a:xfrm>
          <a:prstGeom prst="rect">
            <a:avLst/>
          </a:prstGeom>
        </p:spPr>
        <p:txBody>
          <a:bodyPr anchor="b"/>
          <a:lstStyle/>
          <a:p>
            <a:pPr marL="0" indent="0">
              <a:lnSpc>
                <a:spcPct val="90000"/>
              </a:lnSpc>
              <a:spcBef>
                <a:spcPts val="500"/>
              </a:spcBef>
              <a:buClrTx/>
              <a:buSzTx/>
              <a:buFontTx/>
              <a:buNone/>
              <a:defRPr sz="2400" b="1">
                <a:solidFill>
                  <a:schemeClr val="accent3">
                    <a:lumOff val="44000"/>
                  </a:schemeClr>
                </a:solidFill>
              </a:defRPr>
            </a:pPr>
            <a:endParaRPr/>
          </a:p>
        </p:txBody>
      </p:sp>
      <p:sp>
        <p:nvSpPr>
          <p:cNvPr id="872" name="Shape 872"/>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Shape 879"/>
          <p:cNvSpPr>
            <a:spLocks noGrp="1"/>
          </p:cNvSpPr>
          <p:nvPr>
            <p:ph type="title"/>
          </p:nvPr>
        </p:nvSpPr>
        <p:spPr>
          <a:xfrm>
            <a:off x="685800" y="533400"/>
            <a:ext cx="7772400" cy="990600"/>
          </a:xfrm>
          <a:prstGeom prst="rect">
            <a:avLst/>
          </a:prstGeom>
        </p:spPr>
        <p:txBody>
          <a:bodyPr/>
          <a:lstStyle>
            <a:lvl1pPr algn="l">
              <a:lnSpc>
                <a:spcPct val="90000"/>
              </a:lnSpc>
              <a:defRPr>
                <a:solidFill>
                  <a:srgbClr val="FFCC66"/>
                </a:solidFill>
                <a:latin typeface="Times New Roman"/>
                <a:ea typeface="Times New Roman"/>
                <a:cs typeface="Times New Roman"/>
                <a:sym typeface="Times New Roman"/>
              </a:defRPr>
            </a:lvl1pPr>
          </a:lstStyle>
          <a:p>
            <a:r>
              <a:t>Title Text</a:t>
            </a:r>
          </a:p>
        </p:txBody>
      </p:sp>
      <p:sp>
        <p:nvSpPr>
          <p:cNvPr id="880" name="Shape 880"/>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7" name="Shape 887"/>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4" name="Shape 894"/>
          <p:cNvSpPr>
            <a:spLocks noGrp="1"/>
          </p:cNvSpPr>
          <p:nvPr>
            <p:ph type="title"/>
          </p:nvPr>
        </p:nvSpPr>
        <p:spPr>
          <a:xfrm>
            <a:off x="457200" y="273050"/>
            <a:ext cx="3008314" cy="1162050"/>
          </a:xfrm>
          <a:prstGeom prst="rect">
            <a:avLst/>
          </a:prstGeom>
        </p:spPr>
        <p:txBody>
          <a:bodyPr anchor="b"/>
          <a:lstStyle>
            <a:lvl1pPr algn="l">
              <a:lnSpc>
                <a:spcPct val="90000"/>
              </a:lnSpc>
              <a:defRPr sz="2000" b="1">
                <a:solidFill>
                  <a:srgbClr val="FFCC66"/>
                </a:solidFill>
                <a:latin typeface="Times New Roman"/>
                <a:ea typeface="Times New Roman"/>
                <a:cs typeface="Times New Roman"/>
                <a:sym typeface="Times New Roman"/>
              </a:defRPr>
            </a:lvl1pPr>
          </a:lstStyle>
          <a:p>
            <a:r>
              <a:t>Title Text</a:t>
            </a:r>
          </a:p>
        </p:txBody>
      </p:sp>
      <p:sp>
        <p:nvSpPr>
          <p:cNvPr id="895" name="Shape 895"/>
          <p:cNvSpPr>
            <a:spLocks noGrp="1"/>
          </p:cNvSpPr>
          <p:nvPr>
            <p:ph type="body" idx="1"/>
          </p:nvPr>
        </p:nvSpPr>
        <p:spPr>
          <a:xfrm>
            <a:off x="3575050" y="273050"/>
            <a:ext cx="5111750" cy="5853113"/>
          </a:xfrm>
          <a:prstGeom prst="rect">
            <a:avLst/>
          </a:prstGeom>
        </p:spPr>
        <p:txBody>
          <a:bodyPr/>
          <a:lstStyle>
            <a:lvl1pPr>
              <a:lnSpc>
                <a:spcPct val="90000"/>
              </a:lnSpc>
              <a:buClrTx/>
              <a:buSzPct val="80000"/>
              <a:buFont typeface="Wingdings"/>
              <a:buChar char="●"/>
              <a:defRPr>
                <a:solidFill>
                  <a:schemeClr val="accent3">
                    <a:lumOff val="44000"/>
                  </a:schemeClr>
                </a:solidFill>
              </a:defRPr>
            </a:lvl1pPr>
            <a:lvl2pPr>
              <a:lnSpc>
                <a:spcPct val="90000"/>
              </a:lnSpc>
              <a:buClrTx/>
              <a:buSzPct val="80000"/>
              <a:buFont typeface="Wingdings"/>
              <a:buChar char="■"/>
              <a:defRPr>
                <a:solidFill>
                  <a:schemeClr val="accent3">
                    <a:lumOff val="44000"/>
                  </a:schemeClr>
                </a:solidFill>
              </a:defRPr>
            </a:lvl2pPr>
            <a:lvl3pPr>
              <a:lnSpc>
                <a:spcPct val="90000"/>
              </a:lnSpc>
              <a:buClrTx/>
              <a:buSzPct val="80000"/>
              <a:buFont typeface="Wingdings"/>
              <a:buChar char="●"/>
              <a:defRPr>
                <a:solidFill>
                  <a:schemeClr val="accent3">
                    <a:lumOff val="44000"/>
                  </a:schemeClr>
                </a:solidFill>
              </a:defRPr>
            </a:lvl3pPr>
            <a:lvl4pPr>
              <a:lnSpc>
                <a:spcPct val="90000"/>
              </a:lnSpc>
              <a:buClrTx/>
              <a:buSzPct val="80000"/>
              <a:buFont typeface="Wingdings"/>
              <a:buChar char="■"/>
              <a:defRPr>
                <a:solidFill>
                  <a:schemeClr val="accent3">
                    <a:lumOff val="44000"/>
                  </a:schemeClr>
                </a:solidFill>
              </a:defRPr>
            </a:lvl4pPr>
            <a:lvl5pPr>
              <a:lnSpc>
                <a:spcPct val="90000"/>
              </a:lnSpc>
              <a:buClrTx/>
              <a:buSzPct val="80000"/>
              <a:buFont typeface="Wingdings"/>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96" name="Shape 896"/>
          <p:cNvSpPr>
            <a:spLocks noGrp="1"/>
          </p:cNvSpPr>
          <p:nvPr>
            <p:ph type="body" sz="half" idx="13"/>
          </p:nvPr>
        </p:nvSpPr>
        <p:spPr>
          <a:xfrm>
            <a:off x="457199" y="1435100"/>
            <a:ext cx="3008315" cy="4691063"/>
          </a:xfrm>
          <a:prstGeom prst="rect">
            <a:avLst/>
          </a:prstGeom>
        </p:spPr>
        <p:txBody>
          <a:bodyPr/>
          <a:lstStyle/>
          <a:p>
            <a:pPr marL="0" indent="0">
              <a:lnSpc>
                <a:spcPct val="90000"/>
              </a:lnSpc>
              <a:spcBef>
                <a:spcPts val="300"/>
              </a:spcBef>
              <a:buClrTx/>
              <a:buSzTx/>
              <a:buFontTx/>
              <a:buNone/>
              <a:defRPr sz="1400">
                <a:solidFill>
                  <a:schemeClr val="accent3">
                    <a:lumOff val="44000"/>
                  </a:schemeClr>
                </a:solidFill>
              </a:defRPr>
            </a:pPr>
            <a:endParaRPr/>
          </a:p>
        </p:txBody>
      </p:sp>
      <p:sp>
        <p:nvSpPr>
          <p:cNvPr id="897" name="Shape 897"/>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4" name="Shape 904"/>
          <p:cNvSpPr>
            <a:spLocks noGrp="1"/>
          </p:cNvSpPr>
          <p:nvPr>
            <p:ph type="title"/>
          </p:nvPr>
        </p:nvSpPr>
        <p:spPr>
          <a:xfrm>
            <a:off x="1792288" y="4800600"/>
            <a:ext cx="5486401" cy="566738"/>
          </a:xfrm>
          <a:prstGeom prst="rect">
            <a:avLst/>
          </a:prstGeom>
        </p:spPr>
        <p:txBody>
          <a:bodyPr anchor="b"/>
          <a:lstStyle>
            <a:lvl1pPr algn="l">
              <a:lnSpc>
                <a:spcPct val="90000"/>
              </a:lnSpc>
              <a:defRPr sz="2000" b="1">
                <a:solidFill>
                  <a:srgbClr val="FFCC66"/>
                </a:solidFill>
                <a:latin typeface="Times New Roman"/>
                <a:ea typeface="Times New Roman"/>
                <a:cs typeface="Times New Roman"/>
                <a:sym typeface="Times New Roman"/>
              </a:defRPr>
            </a:lvl1pPr>
          </a:lstStyle>
          <a:p>
            <a:r>
              <a:t>Title Text</a:t>
            </a:r>
          </a:p>
        </p:txBody>
      </p:sp>
      <p:sp>
        <p:nvSpPr>
          <p:cNvPr id="905" name="Shape 905"/>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906" name="Shape 906"/>
          <p:cNvSpPr>
            <a:spLocks noGrp="1"/>
          </p:cNvSpPr>
          <p:nvPr>
            <p:ph type="body" sz="quarter" idx="1"/>
          </p:nvPr>
        </p:nvSpPr>
        <p:spPr>
          <a:xfrm>
            <a:off x="1792288" y="5367337"/>
            <a:ext cx="5486401" cy="804863"/>
          </a:xfrm>
          <a:prstGeom prst="rect">
            <a:avLst/>
          </a:prstGeom>
        </p:spPr>
        <p:txBody>
          <a:bodyPr/>
          <a:lstStyle>
            <a:lvl1pPr marL="0" indent="0">
              <a:lnSpc>
                <a:spcPct val="90000"/>
              </a:lnSpc>
              <a:spcBef>
                <a:spcPts val="300"/>
              </a:spcBef>
              <a:buClrTx/>
              <a:buSzTx/>
              <a:buFontTx/>
              <a:buNone/>
              <a:defRPr sz="1400">
                <a:solidFill>
                  <a:schemeClr val="accent3">
                    <a:lumOff val="44000"/>
                  </a:schemeClr>
                </a:solidFill>
              </a:defRPr>
            </a:lvl1pPr>
            <a:lvl2pPr marL="0" indent="457200">
              <a:lnSpc>
                <a:spcPct val="90000"/>
              </a:lnSpc>
              <a:spcBef>
                <a:spcPts val="300"/>
              </a:spcBef>
              <a:buClrTx/>
              <a:buSzTx/>
              <a:buFontTx/>
              <a:buNone/>
              <a:defRPr sz="1400">
                <a:solidFill>
                  <a:schemeClr val="accent3">
                    <a:lumOff val="44000"/>
                  </a:schemeClr>
                </a:solidFill>
              </a:defRPr>
            </a:lvl2pPr>
            <a:lvl3pPr marL="0" indent="914400">
              <a:lnSpc>
                <a:spcPct val="90000"/>
              </a:lnSpc>
              <a:spcBef>
                <a:spcPts val="300"/>
              </a:spcBef>
              <a:buClrTx/>
              <a:buSzTx/>
              <a:buFontTx/>
              <a:buNone/>
              <a:defRPr sz="1400">
                <a:solidFill>
                  <a:schemeClr val="accent3">
                    <a:lumOff val="44000"/>
                  </a:schemeClr>
                </a:solidFill>
              </a:defRPr>
            </a:lvl3pPr>
            <a:lvl4pPr marL="0" indent="1371600">
              <a:lnSpc>
                <a:spcPct val="90000"/>
              </a:lnSpc>
              <a:spcBef>
                <a:spcPts val="300"/>
              </a:spcBef>
              <a:buClrTx/>
              <a:buSzTx/>
              <a:buFontTx/>
              <a:buNone/>
              <a:defRPr sz="1400">
                <a:solidFill>
                  <a:schemeClr val="accent3">
                    <a:lumOff val="44000"/>
                  </a:schemeClr>
                </a:solidFill>
              </a:defRPr>
            </a:lvl4pPr>
            <a:lvl5pPr marL="0" indent="1828800">
              <a:lnSpc>
                <a:spcPct val="90000"/>
              </a:lnSpc>
              <a:spcBef>
                <a:spcPts val="300"/>
              </a:spcBef>
              <a:buClrTx/>
              <a:buSzTx/>
              <a:buFont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7" name="Shape 907"/>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4" name="Shape 914"/>
          <p:cNvSpPr>
            <a:spLocks noGrp="1"/>
          </p:cNvSpPr>
          <p:nvPr>
            <p:ph type="title"/>
          </p:nvPr>
        </p:nvSpPr>
        <p:spPr>
          <a:xfrm>
            <a:off x="685800" y="533400"/>
            <a:ext cx="7772400" cy="990600"/>
          </a:xfrm>
          <a:prstGeom prst="rect">
            <a:avLst/>
          </a:prstGeom>
        </p:spPr>
        <p:txBody>
          <a:bodyPr/>
          <a:lstStyle>
            <a:lvl1pPr algn="l">
              <a:lnSpc>
                <a:spcPct val="90000"/>
              </a:lnSpc>
              <a:defRPr>
                <a:solidFill>
                  <a:srgbClr val="FFCC66"/>
                </a:solidFill>
                <a:latin typeface="Times New Roman"/>
                <a:ea typeface="Times New Roman"/>
                <a:cs typeface="Times New Roman"/>
                <a:sym typeface="Times New Roman"/>
              </a:defRPr>
            </a:lvl1pPr>
          </a:lstStyle>
          <a:p>
            <a:r>
              <a:t>Title Text</a:t>
            </a:r>
          </a:p>
        </p:txBody>
      </p:sp>
      <p:sp>
        <p:nvSpPr>
          <p:cNvPr id="915" name="Shape 915"/>
          <p:cNvSpPr>
            <a:spLocks noGrp="1"/>
          </p:cNvSpPr>
          <p:nvPr>
            <p:ph type="body" idx="1"/>
          </p:nvPr>
        </p:nvSpPr>
        <p:spPr>
          <a:xfrm>
            <a:off x="685800" y="1828800"/>
            <a:ext cx="7772400" cy="4343400"/>
          </a:xfrm>
          <a:prstGeom prst="rect">
            <a:avLst/>
          </a:prstGeom>
        </p:spPr>
        <p:txBody>
          <a:bodyPr/>
          <a:lstStyle>
            <a:lvl1pPr>
              <a:lnSpc>
                <a:spcPct val="90000"/>
              </a:lnSpc>
              <a:buClrTx/>
              <a:buSzPct val="80000"/>
              <a:buFont typeface="Wingdings"/>
              <a:buChar char="●"/>
              <a:defRPr>
                <a:solidFill>
                  <a:schemeClr val="accent3">
                    <a:lumOff val="44000"/>
                  </a:schemeClr>
                </a:solidFill>
              </a:defRPr>
            </a:lvl1pPr>
            <a:lvl2pPr>
              <a:lnSpc>
                <a:spcPct val="90000"/>
              </a:lnSpc>
              <a:buClrTx/>
              <a:buSzPct val="80000"/>
              <a:buFont typeface="Wingdings"/>
              <a:buChar char="■"/>
              <a:defRPr>
                <a:solidFill>
                  <a:schemeClr val="accent3">
                    <a:lumOff val="44000"/>
                  </a:schemeClr>
                </a:solidFill>
              </a:defRPr>
            </a:lvl2pPr>
            <a:lvl3pPr>
              <a:lnSpc>
                <a:spcPct val="90000"/>
              </a:lnSpc>
              <a:buClrTx/>
              <a:buSzPct val="80000"/>
              <a:buFont typeface="Wingdings"/>
              <a:buChar char="●"/>
              <a:defRPr>
                <a:solidFill>
                  <a:schemeClr val="accent3">
                    <a:lumOff val="44000"/>
                  </a:schemeClr>
                </a:solidFill>
              </a:defRPr>
            </a:lvl3pPr>
            <a:lvl4pPr>
              <a:lnSpc>
                <a:spcPct val="90000"/>
              </a:lnSpc>
              <a:buClrTx/>
              <a:buSzPct val="80000"/>
              <a:buFont typeface="Wingdings"/>
              <a:buChar char="■"/>
              <a:defRPr>
                <a:solidFill>
                  <a:schemeClr val="accent3">
                    <a:lumOff val="44000"/>
                  </a:schemeClr>
                </a:solidFill>
              </a:defRPr>
            </a:lvl4pPr>
            <a:lvl5pPr>
              <a:lnSpc>
                <a:spcPct val="90000"/>
              </a:lnSpc>
              <a:buClrTx/>
              <a:buSzPct val="80000"/>
              <a:buFont typeface="Wingdings"/>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6" name="Shape 916"/>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Shape 923"/>
          <p:cNvSpPr>
            <a:spLocks noGrp="1"/>
          </p:cNvSpPr>
          <p:nvPr>
            <p:ph type="title"/>
          </p:nvPr>
        </p:nvSpPr>
        <p:spPr>
          <a:xfrm>
            <a:off x="6515100" y="533400"/>
            <a:ext cx="1943100" cy="5638800"/>
          </a:xfrm>
          <a:prstGeom prst="rect">
            <a:avLst/>
          </a:prstGeom>
        </p:spPr>
        <p:txBody>
          <a:bodyPr/>
          <a:lstStyle>
            <a:lvl1pPr algn="l">
              <a:lnSpc>
                <a:spcPct val="90000"/>
              </a:lnSpc>
              <a:defRPr>
                <a:solidFill>
                  <a:srgbClr val="FFCC66"/>
                </a:solidFill>
                <a:latin typeface="Times New Roman"/>
                <a:ea typeface="Times New Roman"/>
                <a:cs typeface="Times New Roman"/>
                <a:sym typeface="Times New Roman"/>
              </a:defRPr>
            </a:lvl1pPr>
          </a:lstStyle>
          <a:p>
            <a:r>
              <a:t>Title Text</a:t>
            </a:r>
          </a:p>
        </p:txBody>
      </p:sp>
      <p:sp>
        <p:nvSpPr>
          <p:cNvPr id="924" name="Shape 924"/>
          <p:cNvSpPr>
            <a:spLocks noGrp="1"/>
          </p:cNvSpPr>
          <p:nvPr>
            <p:ph type="body" idx="1"/>
          </p:nvPr>
        </p:nvSpPr>
        <p:spPr>
          <a:xfrm>
            <a:off x="685800" y="533400"/>
            <a:ext cx="5676900" cy="5638800"/>
          </a:xfrm>
          <a:prstGeom prst="rect">
            <a:avLst/>
          </a:prstGeom>
        </p:spPr>
        <p:txBody>
          <a:bodyPr/>
          <a:lstStyle>
            <a:lvl1pPr>
              <a:lnSpc>
                <a:spcPct val="90000"/>
              </a:lnSpc>
              <a:buClrTx/>
              <a:buSzPct val="80000"/>
              <a:buFont typeface="Wingdings"/>
              <a:buChar char="●"/>
              <a:defRPr>
                <a:solidFill>
                  <a:schemeClr val="accent3">
                    <a:lumOff val="44000"/>
                  </a:schemeClr>
                </a:solidFill>
              </a:defRPr>
            </a:lvl1pPr>
            <a:lvl2pPr>
              <a:lnSpc>
                <a:spcPct val="90000"/>
              </a:lnSpc>
              <a:buClrTx/>
              <a:buSzPct val="80000"/>
              <a:buFont typeface="Wingdings"/>
              <a:buChar char="■"/>
              <a:defRPr>
                <a:solidFill>
                  <a:schemeClr val="accent3">
                    <a:lumOff val="44000"/>
                  </a:schemeClr>
                </a:solidFill>
              </a:defRPr>
            </a:lvl2pPr>
            <a:lvl3pPr>
              <a:lnSpc>
                <a:spcPct val="90000"/>
              </a:lnSpc>
              <a:buClrTx/>
              <a:buSzPct val="80000"/>
              <a:buFont typeface="Wingdings"/>
              <a:buChar char="●"/>
              <a:defRPr>
                <a:solidFill>
                  <a:schemeClr val="accent3">
                    <a:lumOff val="44000"/>
                  </a:schemeClr>
                </a:solidFill>
              </a:defRPr>
            </a:lvl3pPr>
            <a:lvl4pPr>
              <a:lnSpc>
                <a:spcPct val="90000"/>
              </a:lnSpc>
              <a:buClrTx/>
              <a:buSzPct val="80000"/>
              <a:buFont typeface="Wingdings"/>
              <a:buChar char="■"/>
              <a:defRPr>
                <a:solidFill>
                  <a:schemeClr val="accent3">
                    <a:lumOff val="44000"/>
                  </a:schemeClr>
                </a:solidFill>
              </a:defRPr>
            </a:lvl4pPr>
            <a:lvl5pPr>
              <a:lnSpc>
                <a:spcPct val="90000"/>
              </a:lnSpc>
              <a:buClrTx/>
              <a:buSzPct val="80000"/>
              <a:buFont typeface="Wingdings"/>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5" name="Shape 925"/>
          <p:cNvSpPr>
            <a:spLocks noGrp="1"/>
          </p:cNvSpPr>
          <p:nvPr>
            <p:ph type="sldNum" sz="quarter" idx="2"/>
          </p:nvPr>
        </p:nvSpPr>
        <p:spPr>
          <a:xfrm>
            <a:off x="8156292" y="6439001"/>
            <a:ext cx="301909" cy="288825"/>
          </a:xfrm>
          <a:prstGeom prst="rect">
            <a:avLst/>
          </a:prstGeom>
        </p:spPr>
        <p:txBody>
          <a:bodyPr anchor="b"/>
          <a:lstStyle>
            <a:lvl1pPr>
              <a:defRPr>
                <a:solidFill>
                  <a:schemeClr val="accent3">
                    <a:lumOff val="44000"/>
                  </a:schemeClr>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345" Type="http://schemas.openxmlformats.org/officeDocument/2006/relationships/slideLayout" Target="../slideLayouts/slideLayout345.xml"/><Relationship Id="rId346" Type="http://schemas.openxmlformats.org/officeDocument/2006/relationships/slideLayout" Target="../slideLayouts/slideLayout346.xml"/><Relationship Id="rId347" Type="http://schemas.openxmlformats.org/officeDocument/2006/relationships/slideLayout" Target="../slideLayouts/slideLayout347.xml"/><Relationship Id="rId348" Type="http://schemas.openxmlformats.org/officeDocument/2006/relationships/slideLayout" Target="../slideLayouts/slideLayout348.xml"/><Relationship Id="rId349" Type="http://schemas.openxmlformats.org/officeDocument/2006/relationships/slideLayout" Target="../slideLayouts/slideLayout34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170" Type="http://schemas.openxmlformats.org/officeDocument/2006/relationships/slideLayout" Target="../slideLayouts/slideLayout170.xml"/><Relationship Id="rId171" Type="http://schemas.openxmlformats.org/officeDocument/2006/relationships/slideLayout" Target="../slideLayouts/slideLayout171.xml"/><Relationship Id="rId172" Type="http://schemas.openxmlformats.org/officeDocument/2006/relationships/slideLayout" Target="../slideLayouts/slideLayout172.xml"/><Relationship Id="rId173" Type="http://schemas.openxmlformats.org/officeDocument/2006/relationships/slideLayout" Target="../slideLayouts/slideLayout173.xml"/><Relationship Id="rId174" Type="http://schemas.openxmlformats.org/officeDocument/2006/relationships/slideLayout" Target="../slideLayouts/slideLayout174.xml"/><Relationship Id="rId175" Type="http://schemas.openxmlformats.org/officeDocument/2006/relationships/slideLayout" Target="../slideLayouts/slideLayout175.xml"/><Relationship Id="rId176" Type="http://schemas.openxmlformats.org/officeDocument/2006/relationships/slideLayout" Target="../slideLayouts/slideLayout176.xml"/><Relationship Id="rId177" Type="http://schemas.openxmlformats.org/officeDocument/2006/relationships/slideLayout" Target="../slideLayouts/slideLayout177.xml"/><Relationship Id="rId178" Type="http://schemas.openxmlformats.org/officeDocument/2006/relationships/slideLayout" Target="../slideLayouts/slideLayout178.xml"/><Relationship Id="rId179" Type="http://schemas.openxmlformats.org/officeDocument/2006/relationships/slideLayout" Target="../slideLayouts/slideLayout179.xml"/><Relationship Id="rId260" Type="http://schemas.openxmlformats.org/officeDocument/2006/relationships/slideLayout" Target="../slideLayouts/slideLayout260.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61" Type="http://schemas.openxmlformats.org/officeDocument/2006/relationships/slideLayout" Target="../slideLayouts/slideLayout261.xml"/><Relationship Id="rId262" Type="http://schemas.openxmlformats.org/officeDocument/2006/relationships/slideLayout" Target="../slideLayouts/slideLayout262.xml"/><Relationship Id="rId263" Type="http://schemas.openxmlformats.org/officeDocument/2006/relationships/slideLayout" Target="../slideLayouts/slideLayout263.xml"/><Relationship Id="rId264" Type="http://schemas.openxmlformats.org/officeDocument/2006/relationships/slideLayout" Target="../slideLayouts/slideLayout264.xml"/><Relationship Id="rId110" Type="http://schemas.openxmlformats.org/officeDocument/2006/relationships/slideLayout" Target="../slideLayouts/slideLayout110.xml"/><Relationship Id="rId111" Type="http://schemas.openxmlformats.org/officeDocument/2006/relationships/slideLayout" Target="../slideLayouts/slideLayout111.xml"/><Relationship Id="rId112" Type="http://schemas.openxmlformats.org/officeDocument/2006/relationships/slideLayout" Target="../slideLayouts/slideLayout112.xml"/><Relationship Id="rId113" Type="http://schemas.openxmlformats.org/officeDocument/2006/relationships/slideLayout" Target="../slideLayouts/slideLayout113.xml"/><Relationship Id="rId114" Type="http://schemas.openxmlformats.org/officeDocument/2006/relationships/slideLayout" Target="../slideLayouts/slideLayout114.xml"/><Relationship Id="rId115" Type="http://schemas.openxmlformats.org/officeDocument/2006/relationships/slideLayout" Target="../slideLayouts/slideLayout115.xml"/><Relationship Id="rId116" Type="http://schemas.openxmlformats.org/officeDocument/2006/relationships/slideLayout" Target="../slideLayouts/slideLayout116.xml"/><Relationship Id="rId117" Type="http://schemas.openxmlformats.org/officeDocument/2006/relationships/slideLayout" Target="../slideLayouts/slideLayout117.xml"/><Relationship Id="rId118" Type="http://schemas.openxmlformats.org/officeDocument/2006/relationships/slideLayout" Target="../slideLayouts/slideLayout118.xml"/><Relationship Id="rId119" Type="http://schemas.openxmlformats.org/officeDocument/2006/relationships/slideLayout" Target="../slideLayouts/slideLayout119.xml"/><Relationship Id="rId200" Type="http://schemas.openxmlformats.org/officeDocument/2006/relationships/slideLayout" Target="../slideLayouts/slideLayout200.xml"/><Relationship Id="rId201" Type="http://schemas.openxmlformats.org/officeDocument/2006/relationships/slideLayout" Target="../slideLayouts/slideLayout201.xml"/><Relationship Id="rId202" Type="http://schemas.openxmlformats.org/officeDocument/2006/relationships/slideLayout" Target="../slideLayouts/slideLayout202.xml"/><Relationship Id="rId203" Type="http://schemas.openxmlformats.org/officeDocument/2006/relationships/slideLayout" Target="../slideLayouts/slideLayout203.xml"/><Relationship Id="rId204" Type="http://schemas.openxmlformats.org/officeDocument/2006/relationships/slideLayout" Target="../slideLayouts/slideLayout204.xml"/><Relationship Id="rId205" Type="http://schemas.openxmlformats.org/officeDocument/2006/relationships/slideLayout" Target="../slideLayouts/slideLayout205.xml"/><Relationship Id="rId206" Type="http://schemas.openxmlformats.org/officeDocument/2006/relationships/slideLayout" Target="../slideLayouts/slideLayout206.xml"/><Relationship Id="rId207" Type="http://schemas.openxmlformats.org/officeDocument/2006/relationships/slideLayout" Target="../slideLayouts/slideLayout207.xml"/><Relationship Id="rId208" Type="http://schemas.openxmlformats.org/officeDocument/2006/relationships/slideLayout" Target="../slideLayouts/slideLayout208.xml"/><Relationship Id="rId209" Type="http://schemas.openxmlformats.org/officeDocument/2006/relationships/slideLayout" Target="../slideLayouts/slideLayout209.xml"/><Relationship Id="rId265" Type="http://schemas.openxmlformats.org/officeDocument/2006/relationships/slideLayout" Target="../slideLayouts/slideLayout265.xml"/><Relationship Id="rId266" Type="http://schemas.openxmlformats.org/officeDocument/2006/relationships/slideLayout" Target="../slideLayouts/slideLayout266.xml"/><Relationship Id="rId267" Type="http://schemas.openxmlformats.org/officeDocument/2006/relationships/slideLayout" Target="../slideLayouts/slideLayout267.xml"/><Relationship Id="rId268" Type="http://schemas.openxmlformats.org/officeDocument/2006/relationships/slideLayout" Target="../slideLayouts/slideLayout268.xml"/><Relationship Id="rId269" Type="http://schemas.openxmlformats.org/officeDocument/2006/relationships/slideLayout" Target="../slideLayouts/slideLayout269.xml"/><Relationship Id="rId350" Type="http://schemas.openxmlformats.org/officeDocument/2006/relationships/slideLayout" Target="../slideLayouts/slideLayout350.xml"/><Relationship Id="rId351" Type="http://schemas.openxmlformats.org/officeDocument/2006/relationships/slideLayout" Target="../slideLayouts/slideLayout351.xml"/><Relationship Id="rId352" Type="http://schemas.openxmlformats.org/officeDocument/2006/relationships/slideLayout" Target="../slideLayouts/slideLayout352.xml"/><Relationship Id="rId353" Type="http://schemas.openxmlformats.org/officeDocument/2006/relationships/slideLayout" Target="../slideLayouts/slideLayout353.xml"/><Relationship Id="rId354" Type="http://schemas.openxmlformats.org/officeDocument/2006/relationships/slideLayout" Target="../slideLayouts/slideLayout354.xml"/><Relationship Id="rId355" Type="http://schemas.openxmlformats.org/officeDocument/2006/relationships/slideLayout" Target="../slideLayouts/slideLayout355.xml"/><Relationship Id="rId356" Type="http://schemas.openxmlformats.org/officeDocument/2006/relationships/theme" Target="../theme/theme1.xml"/><Relationship Id="rId35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 Id="rId180" Type="http://schemas.openxmlformats.org/officeDocument/2006/relationships/slideLayout" Target="../slideLayouts/slideLayout180.xml"/><Relationship Id="rId181" Type="http://schemas.openxmlformats.org/officeDocument/2006/relationships/slideLayout" Target="../slideLayouts/slideLayout181.xml"/><Relationship Id="rId182" Type="http://schemas.openxmlformats.org/officeDocument/2006/relationships/slideLayout" Target="../slideLayouts/slideLayout182.xml"/><Relationship Id="rId183" Type="http://schemas.openxmlformats.org/officeDocument/2006/relationships/slideLayout" Target="../slideLayouts/slideLayout183.xml"/><Relationship Id="rId184" Type="http://schemas.openxmlformats.org/officeDocument/2006/relationships/slideLayout" Target="../slideLayouts/slideLayout184.xml"/><Relationship Id="rId185" Type="http://schemas.openxmlformats.org/officeDocument/2006/relationships/slideLayout" Target="../slideLayouts/slideLayout185.xml"/><Relationship Id="rId186" Type="http://schemas.openxmlformats.org/officeDocument/2006/relationships/slideLayout" Target="../slideLayouts/slideLayout186.xml"/><Relationship Id="rId187" Type="http://schemas.openxmlformats.org/officeDocument/2006/relationships/slideLayout" Target="../slideLayouts/slideLayout187.xml"/><Relationship Id="rId188" Type="http://schemas.openxmlformats.org/officeDocument/2006/relationships/slideLayout" Target="../slideLayouts/slideLayout188.xml"/><Relationship Id="rId189" Type="http://schemas.openxmlformats.org/officeDocument/2006/relationships/slideLayout" Target="../slideLayouts/slideLayout189.xml"/><Relationship Id="rId270" Type="http://schemas.openxmlformats.org/officeDocument/2006/relationships/slideLayout" Target="../slideLayouts/slideLayout270.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271" Type="http://schemas.openxmlformats.org/officeDocument/2006/relationships/slideLayout" Target="../slideLayouts/slideLayout271.xml"/><Relationship Id="rId272" Type="http://schemas.openxmlformats.org/officeDocument/2006/relationships/slideLayout" Target="../slideLayouts/slideLayout272.xml"/><Relationship Id="rId273" Type="http://schemas.openxmlformats.org/officeDocument/2006/relationships/slideLayout" Target="../slideLayouts/slideLayout273.xml"/><Relationship Id="rId274" Type="http://schemas.openxmlformats.org/officeDocument/2006/relationships/slideLayout" Target="../slideLayouts/slideLayout274.xml"/><Relationship Id="rId120" Type="http://schemas.openxmlformats.org/officeDocument/2006/relationships/slideLayout" Target="../slideLayouts/slideLayout120.xml"/><Relationship Id="rId121" Type="http://schemas.openxmlformats.org/officeDocument/2006/relationships/slideLayout" Target="../slideLayouts/slideLayout121.xml"/><Relationship Id="rId122" Type="http://schemas.openxmlformats.org/officeDocument/2006/relationships/slideLayout" Target="../slideLayouts/slideLayout122.xml"/><Relationship Id="rId123" Type="http://schemas.openxmlformats.org/officeDocument/2006/relationships/slideLayout" Target="../slideLayouts/slideLayout123.xml"/><Relationship Id="rId124" Type="http://schemas.openxmlformats.org/officeDocument/2006/relationships/slideLayout" Target="../slideLayouts/slideLayout124.xml"/><Relationship Id="rId125" Type="http://schemas.openxmlformats.org/officeDocument/2006/relationships/slideLayout" Target="../slideLayouts/slideLayout125.xml"/><Relationship Id="rId126" Type="http://schemas.openxmlformats.org/officeDocument/2006/relationships/slideLayout" Target="../slideLayouts/slideLayout126.xml"/><Relationship Id="rId127" Type="http://schemas.openxmlformats.org/officeDocument/2006/relationships/slideLayout" Target="../slideLayouts/slideLayout127.xml"/><Relationship Id="rId128" Type="http://schemas.openxmlformats.org/officeDocument/2006/relationships/slideLayout" Target="../slideLayouts/slideLayout128.xml"/><Relationship Id="rId129" Type="http://schemas.openxmlformats.org/officeDocument/2006/relationships/slideLayout" Target="../slideLayouts/slideLayout129.xml"/><Relationship Id="rId210" Type="http://schemas.openxmlformats.org/officeDocument/2006/relationships/slideLayout" Target="../slideLayouts/slideLayout210.xml"/><Relationship Id="rId211" Type="http://schemas.openxmlformats.org/officeDocument/2006/relationships/slideLayout" Target="../slideLayouts/slideLayout211.xml"/><Relationship Id="rId212" Type="http://schemas.openxmlformats.org/officeDocument/2006/relationships/slideLayout" Target="../slideLayouts/slideLayout212.xml"/><Relationship Id="rId213" Type="http://schemas.openxmlformats.org/officeDocument/2006/relationships/slideLayout" Target="../slideLayouts/slideLayout213.xml"/><Relationship Id="rId214" Type="http://schemas.openxmlformats.org/officeDocument/2006/relationships/slideLayout" Target="../slideLayouts/slideLayout214.xml"/><Relationship Id="rId215" Type="http://schemas.openxmlformats.org/officeDocument/2006/relationships/slideLayout" Target="../slideLayouts/slideLayout215.xml"/><Relationship Id="rId216" Type="http://schemas.openxmlformats.org/officeDocument/2006/relationships/slideLayout" Target="../slideLayouts/slideLayout216.xml"/><Relationship Id="rId217" Type="http://schemas.openxmlformats.org/officeDocument/2006/relationships/slideLayout" Target="../slideLayouts/slideLayout217.xml"/><Relationship Id="rId218" Type="http://schemas.openxmlformats.org/officeDocument/2006/relationships/slideLayout" Target="../slideLayouts/slideLayout218.xml"/><Relationship Id="rId219" Type="http://schemas.openxmlformats.org/officeDocument/2006/relationships/slideLayout" Target="../slideLayouts/slideLayout219.xml"/><Relationship Id="rId275" Type="http://schemas.openxmlformats.org/officeDocument/2006/relationships/slideLayout" Target="../slideLayouts/slideLayout275.xml"/><Relationship Id="rId276" Type="http://schemas.openxmlformats.org/officeDocument/2006/relationships/slideLayout" Target="../slideLayouts/slideLayout276.xml"/><Relationship Id="rId277" Type="http://schemas.openxmlformats.org/officeDocument/2006/relationships/slideLayout" Target="../slideLayouts/slideLayout277.xml"/><Relationship Id="rId278" Type="http://schemas.openxmlformats.org/officeDocument/2006/relationships/slideLayout" Target="../slideLayouts/slideLayout278.xml"/><Relationship Id="rId279" Type="http://schemas.openxmlformats.org/officeDocument/2006/relationships/slideLayout" Target="../slideLayouts/slideLayout279.xml"/><Relationship Id="rId300" Type="http://schemas.openxmlformats.org/officeDocument/2006/relationships/slideLayout" Target="../slideLayouts/slideLayout300.xml"/><Relationship Id="rId301" Type="http://schemas.openxmlformats.org/officeDocument/2006/relationships/slideLayout" Target="../slideLayouts/slideLayout301.xml"/><Relationship Id="rId302" Type="http://schemas.openxmlformats.org/officeDocument/2006/relationships/slideLayout" Target="../slideLayouts/slideLayout302.xml"/><Relationship Id="rId303" Type="http://schemas.openxmlformats.org/officeDocument/2006/relationships/slideLayout" Target="../slideLayouts/slideLayout303.xml"/><Relationship Id="rId304" Type="http://schemas.openxmlformats.org/officeDocument/2006/relationships/slideLayout" Target="../slideLayouts/slideLayout304.xml"/><Relationship Id="rId305" Type="http://schemas.openxmlformats.org/officeDocument/2006/relationships/slideLayout" Target="../slideLayouts/slideLayout305.xml"/><Relationship Id="rId306" Type="http://schemas.openxmlformats.org/officeDocument/2006/relationships/slideLayout" Target="../slideLayouts/slideLayout306.xml"/><Relationship Id="rId307" Type="http://schemas.openxmlformats.org/officeDocument/2006/relationships/slideLayout" Target="../slideLayouts/slideLayout307.xml"/><Relationship Id="rId308" Type="http://schemas.openxmlformats.org/officeDocument/2006/relationships/slideLayout" Target="../slideLayouts/slideLayout308.xml"/><Relationship Id="rId309" Type="http://schemas.openxmlformats.org/officeDocument/2006/relationships/slideLayout" Target="../slideLayouts/slideLayout30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190" Type="http://schemas.openxmlformats.org/officeDocument/2006/relationships/slideLayout" Target="../slideLayouts/slideLayout190.xml"/><Relationship Id="rId191" Type="http://schemas.openxmlformats.org/officeDocument/2006/relationships/slideLayout" Target="../slideLayouts/slideLayout191.xml"/><Relationship Id="rId192" Type="http://schemas.openxmlformats.org/officeDocument/2006/relationships/slideLayout" Target="../slideLayouts/slideLayout192.xml"/><Relationship Id="rId193" Type="http://schemas.openxmlformats.org/officeDocument/2006/relationships/slideLayout" Target="../slideLayouts/slideLayout193.xml"/><Relationship Id="rId194" Type="http://schemas.openxmlformats.org/officeDocument/2006/relationships/slideLayout" Target="../slideLayouts/slideLayout194.xml"/><Relationship Id="rId195" Type="http://schemas.openxmlformats.org/officeDocument/2006/relationships/slideLayout" Target="../slideLayouts/slideLayout195.xml"/><Relationship Id="rId196" Type="http://schemas.openxmlformats.org/officeDocument/2006/relationships/slideLayout" Target="../slideLayouts/slideLayout196.xml"/><Relationship Id="rId197" Type="http://schemas.openxmlformats.org/officeDocument/2006/relationships/slideLayout" Target="../slideLayouts/slideLayout197.xml"/><Relationship Id="rId198" Type="http://schemas.openxmlformats.org/officeDocument/2006/relationships/slideLayout" Target="../slideLayouts/slideLayout198.xml"/><Relationship Id="rId199" Type="http://schemas.openxmlformats.org/officeDocument/2006/relationships/slideLayout" Target="../slideLayouts/slideLayout199.xml"/><Relationship Id="rId280" Type="http://schemas.openxmlformats.org/officeDocument/2006/relationships/slideLayout" Target="../slideLayouts/slideLayout280.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81" Type="http://schemas.openxmlformats.org/officeDocument/2006/relationships/slideLayout" Target="../slideLayouts/slideLayout281.xml"/><Relationship Id="rId282" Type="http://schemas.openxmlformats.org/officeDocument/2006/relationships/slideLayout" Target="../slideLayouts/slideLayout282.xml"/><Relationship Id="rId283" Type="http://schemas.openxmlformats.org/officeDocument/2006/relationships/slideLayout" Target="../slideLayouts/slideLayout283.xml"/><Relationship Id="rId284" Type="http://schemas.openxmlformats.org/officeDocument/2006/relationships/slideLayout" Target="../slideLayouts/slideLayout284.xml"/><Relationship Id="rId130" Type="http://schemas.openxmlformats.org/officeDocument/2006/relationships/slideLayout" Target="../slideLayouts/slideLayout130.xml"/><Relationship Id="rId131" Type="http://schemas.openxmlformats.org/officeDocument/2006/relationships/slideLayout" Target="../slideLayouts/slideLayout131.xml"/><Relationship Id="rId132" Type="http://schemas.openxmlformats.org/officeDocument/2006/relationships/slideLayout" Target="../slideLayouts/slideLayout132.xml"/><Relationship Id="rId133" Type="http://schemas.openxmlformats.org/officeDocument/2006/relationships/slideLayout" Target="../slideLayouts/slideLayout133.xml"/><Relationship Id="rId220" Type="http://schemas.openxmlformats.org/officeDocument/2006/relationships/slideLayout" Target="../slideLayouts/slideLayout220.xml"/><Relationship Id="rId221" Type="http://schemas.openxmlformats.org/officeDocument/2006/relationships/slideLayout" Target="../slideLayouts/slideLayout221.xml"/><Relationship Id="rId222" Type="http://schemas.openxmlformats.org/officeDocument/2006/relationships/slideLayout" Target="../slideLayouts/slideLayout222.xml"/><Relationship Id="rId223" Type="http://schemas.openxmlformats.org/officeDocument/2006/relationships/slideLayout" Target="../slideLayouts/slideLayout223.xml"/><Relationship Id="rId224" Type="http://schemas.openxmlformats.org/officeDocument/2006/relationships/slideLayout" Target="../slideLayouts/slideLayout224.xml"/><Relationship Id="rId225" Type="http://schemas.openxmlformats.org/officeDocument/2006/relationships/slideLayout" Target="../slideLayouts/slideLayout225.xml"/><Relationship Id="rId226" Type="http://schemas.openxmlformats.org/officeDocument/2006/relationships/slideLayout" Target="../slideLayouts/slideLayout226.xml"/><Relationship Id="rId227" Type="http://schemas.openxmlformats.org/officeDocument/2006/relationships/slideLayout" Target="../slideLayouts/slideLayout227.xml"/><Relationship Id="rId228" Type="http://schemas.openxmlformats.org/officeDocument/2006/relationships/slideLayout" Target="../slideLayouts/slideLayout228.xml"/><Relationship Id="rId229" Type="http://schemas.openxmlformats.org/officeDocument/2006/relationships/slideLayout" Target="../slideLayouts/slideLayout229.xml"/><Relationship Id="rId134" Type="http://schemas.openxmlformats.org/officeDocument/2006/relationships/slideLayout" Target="../slideLayouts/slideLayout134.xml"/><Relationship Id="rId135" Type="http://schemas.openxmlformats.org/officeDocument/2006/relationships/slideLayout" Target="../slideLayouts/slideLayout135.xml"/><Relationship Id="rId136" Type="http://schemas.openxmlformats.org/officeDocument/2006/relationships/slideLayout" Target="../slideLayouts/slideLayout136.xml"/><Relationship Id="rId137" Type="http://schemas.openxmlformats.org/officeDocument/2006/relationships/slideLayout" Target="../slideLayouts/slideLayout137.xml"/><Relationship Id="rId138" Type="http://schemas.openxmlformats.org/officeDocument/2006/relationships/slideLayout" Target="../slideLayouts/slideLayout138.xml"/><Relationship Id="rId139" Type="http://schemas.openxmlformats.org/officeDocument/2006/relationships/slideLayout" Target="../slideLayouts/slideLayout139.xml"/><Relationship Id="rId285" Type="http://schemas.openxmlformats.org/officeDocument/2006/relationships/slideLayout" Target="../slideLayouts/slideLayout285.xml"/><Relationship Id="rId286" Type="http://schemas.openxmlformats.org/officeDocument/2006/relationships/slideLayout" Target="../slideLayouts/slideLayout286.xml"/><Relationship Id="rId287" Type="http://schemas.openxmlformats.org/officeDocument/2006/relationships/slideLayout" Target="../slideLayouts/slideLayout287.xml"/><Relationship Id="rId288" Type="http://schemas.openxmlformats.org/officeDocument/2006/relationships/slideLayout" Target="../slideLayouts/slideLayout288.xml"/><Relationship Id="rId289" Type="http://schemas.openxmlformats.org/officeDocument/2006/relationships/slideLayout" Target="../slideLayouts/slideLayout289.xml"/><Relationship Id="rId310" Type="http://schemas.openxmlformats.org/officeDocument/2006/relationships/slideLayout" Target="../slideLayouts/slideLayout310.xml"/><Relationship Id="rId311" Type="http://schemas.openxmlformats.org/officeDocument/2006/relationships/slideLayout" Target="../slideLayouts/slideLayout311.xml"/><Relationship Id="rId312" Type="http://schemas.openxmlformats.org/officeDocument/2006/relationships/slideLayout" Target="../slideLayouts/slideLayout312.xml"/><Relationship Id="rId313" Type="http://schemas.openxmlformats.org/officeDocument/2006/relationships/slideLayout" Target="../slideLayouts/slideLayout313.xml"/><Relationship Id="rId314" Type="http://schemas.openxmlformats.org/officeDocument/2006/relationships/slideLayout" Target="../slideLayouts/slideLayout314.xml"/><Relationship Id="rId315" Type="http://schemas.openxmlformats.org/officeDocument/2006/relationships/slideLayout" Target="../slideLayouts/slideLayout315.xml"/><Relationship Id="rId316" Type="http://schemas.openxmlformats.org/officeDocument/2006/relationships/slideLayout" Target="../slideLayouts/slideLayout316.xml"/><Relationship Id="rId317" Type="http://schemas.openxmlformats.org/officeDocument/2006/relationships/slideLayout" Target="../slideLayouts/slideLayout317.xml"/><Relationship Id="rId318" Type="http://schemas.openxmlformats.org/officeDocument/2006/relationships/slideLayout" Target="../slideLayouts/slideLayout318.xml"/><Relationship Id="rId319" Type="http://schemas.openxmlformats.org/officeDocument/2006/relationships/slideLayout" Target="../slideLayouts/slideLayout319.xml"/><Relationship Id="rId290" Type="http://schemas.openxmlformats.org/officeDocument/2006/relationships/slideLayout" Target="../slideLayouts/slideLayout290.xml"/><Relationship Id="rId291" Type="http://schemas.openxmlformats.org/officeDocument/2006/relationships/slideLayout" Target="../slideLayouts/slideLayout291.xml"/><Relationship Id="rId292" Type="http://schemas.openxmlformats.org/officeDocument/2006/relationships/slideLayout" Target="../slideLayouts/slideLayout292.xml"/><Relationship Id="rId293" Type="http://schemas.openxmlformats.org/officeDocument/2006/relationships/slideLayout" Target="../slideLayouts/slideLayout293.xml"/><Relationship Id="rId294" Type="http://schemas.openxmlformats.org/officeDocument/2006/relationships/slideLayout" Target="../slideLayouts/slideLayout294.xml"/><Relationship Id="rId295" Type="http://schemas.openxmlformats.org/officeDocument/2006/relationships/slideLayout" Target="../slideLayouts/slideLayout295.xml"/><Relationship Id="rId296" Type="http://schemas.openxmlformats.org/officeDocument/2006/relationships/slideLayout" Target="../slideLayouts/slideLayout296.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297" Type="http://schemas.openxmlformats.org/officeDocument/2006/relationships/slideLayout" Target="../slideLayouts/slideLayout297.xml"/><Relationship Id="rId298" Type="http://schemas.openxmlformats.org/officeDocument/2006/relationships/slideLayout" Target="../slideLayouts/slideLayout298.xml"/><Relationship Id="rId299" Type="http://schemas.openxmlformats.org/officeDocument/2006/relationships/slideLayout" Target="../slideLayouts/slideLayout299.xml"/><Relationship Id="rId140" Type="http://schemas.openxmlformats.org/officeDocument/2006/relationships/slideLayout" Target="../slideLayouts/slideLayout140.xml"/><Relationship Id="rId141" Type="http://schemas.openxmlformats.org/officeDocument/2006/relationships/slideLayout" Target="../slideLayouts/slideLayout141.xml"/><Relationship Id="rId142" Type="http://schemas.openxmlformats.org/officeDocument/2006/relationships/slideLayout" Target="../slideLayouts/slideLayout142.xml"/><Relationship Id="rId143" Type="http://schemas.openxmlformats.org/officeDocument/2006/relationships/slideLayout" Target="../slideLayouts/slideLayout143.xml"/><Relationship Id="rId144" Type="http://schemas.openxmlformats.org/officeDocument/2006/relationships/slideLayout" Target="../slideLayouts/slideLayout144.xml"/><Relationship Id="rId145" Type="http://schemas.openxmlformats.org/officeDocument/2006/relationships/slideLayout" Target="../slideLayouts/slideLayout145.xml"/><Relationship Id="rId146" Type="http://schemas.openxmlformats.org/officeDocument/2006/relationships/slideLayout" Target="../slideLayouts/slideLayout146.xml"/><Relationship Id="rId147" Type="http://schemas.openxmlformats.org/officeDocument/2006/relationships/slideLayout" Target="../slideLayouts/slideLayout147.xml"/><Relationship Id="rId148" Type="http://schemas.openxmlformats.org/officeDocument/2006/relationships/slideLayout" Target="../slideLayouts/slideLayout148.xml"/><Relationship Id="rId149" Type="http://schemas.openxmlformats.org/officeDocument/2006/relationships/slideLayout" Target="../slideLayouts/slideLayout149.xml"/><Relationship Id="rId230" Type="http://schemas.openxmlformats.org/officeDocument/2006/relationships/slideLayout" Target="../slideLayouts/slideLayout230.xml"/><Relationship Id="rId231" Type="http://schemas.openxmlformats.org/officeDocument/2006/relationships/slideLayout" Target="../slideLayouts/slideLayout231.xml"/><Relationship Id="rId232" Type="http://schemas.openxmlformats.org/officeDocument/2006/relationships/slideLayout" Target="../slideLayouts/slideLayout232.xml"/><Relationship Id="rId233" Type="http://schemas.openxmlformats.org/officeDocument/2006/relationships/slideLayout" Target="../slideLayouts/slideLayout233.xml"/><Relationship Id="rId234" Type="http://schemas.openxmlformats.org/officeDocument/2006/relationships/slideLayout" Target="../slideLayouts/slideLayout234.xml"/><Relationship Id="rId235" Type="http://schemas.openxmlformats.org/officeDocument/2006/relationships/slideLayout" Target="../slideLayouts/slideLayout235.xml"/><Relationship Id="rId236" Type="http://schemas.openxmlformats.org/officeDocument/2006/relationships/slideLayout" Target="../slideLayouts/slideLayout236.xml"/><Relationship Id="rId237" Type="http://schemas.openxmlformats.org/officeDocument/2006/relationships/slideLayout" Target="../slideLayouts/slideLayout237.xml"/><Relationship Id="rId238" Type="http://schemas.openxmlformats.org/officeDocument/2006/relationships/slideLayout" Target="../slideLayouts/slideLayout238.xml"/><Relationship Id="rId239" Type="http://schemas.openxmlformats.org/officeDocument/2006/relationships/slideLayout" Target="../slideLayouts/slideLayout239.xml"/><Relationship Id="rId320" Type="http://schemas.openxmlformats.org/officeDocument/2006/relationships/slideLayout" Target="../slideLayouts/slideLayout320.xml"/><Relationship Id="rId321" Type="http://schemas.openxmlformats.org/officeDocument/2006/relationships/slideLayout" Target="../slideLayouts/slideLayout321.xml"/><Relationship Id="rId322" Type="http://schemas.openxmlformats.org/officeDocument/2006/relationships/slideLayout" Target="../slideLayouts/slideLayout322.xml"/><Relationship Id="rId323" Type="http://schemas.openxmlformats.org/officeDocument/2006/relationships/slideLayout" Target="../slideLayouts/slideLayout323.xml"/><Relationship Id="rId324" Type="http://schemas.openxmlformats.org/officeDocument/2006/relationships/slideLayout" Target="../slideLayouts/slideLayout324.xml"/><Relationship Id="rId325" Type="http://schemas.openxmlformats.org/officeDocument/2006/relationships/slideLayout" Target="../slideLayouts/slideLayout325.xml"/><Relationship Id="rId326" Type="http://schemas.openxmlformats.org/officeDocument/2006/relationships/slideLayout" Target="../slideLayouts/slideLayout326.xml"/><Relationship Id="rId327" Type="http://schemas.openxmlformats.org/officeDocument/2006/relationships/slideLayout" Target="../slideLayouts/slideLayout327.xml"/><Relationship Id="rId328" Type="http://schemas.openxmlformats.org/officeDocument/2006/relationships/slideLayout" Target="../slideLayouts/slideLayout328.xml"/><Relationship Id="rId329" Type="http://schemas.openxmlformats.org/officeDocument/2006/relationships/slideLayout" Target="../slideLayouts/slideLayout32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150" Type="http://schemas.openxmlformats.org/officeDocument/2006/relationships/slideLayout" Target="../slideLayouts/slideLayout150.xml"/><Relationship Id="rId151" Type="http://schemas.openxmlformats.org/officeDocument/2006/relationships/slideLayout" Target="../slideLayouts/slideLayout151.xml"/><Relationship Id="rId152" Type="http://schemas.openxmlformats.org/officeDocument/2006/relationships/slideLayout" Target="../slideLayouts/slideLayout152.xml"/><Relationship Id="rId153" Type="http://schemas.openxmlformats.org/officeDocument/2006/relationships/slideLayout" Target="../slideLayouts/slideLayout153.xml"/><Relationship Id="rId154" Type="http://schemas.openxmlformats.org/officeDocument/2006/relationships/slideLayout" Target="../slideLayouts/slideLayout154.xml"/><Relationship Id="rId155" Type="http://schemas.openxmlformats.org/officeDocument/2006/relationships/slideLayout" Target="../slideLayouts/slideLayout155.xml"/><Relationship Id="rId156" Type="http://schemas.openxmlformats.org/officeDocument/2006/relationships/slideLayout" Target="../slideLayouts/slideLayout156.xml"/><Relationship Id="rId157" Type="http://schemas.openxmlformats.org/officeDocument/2006/relationships/slideLayout" Target="../slideLayouts/slideLayout157.xml"/><Relationship Id="rId158" Type="http://schemas.openxmlformats.org/officeDocument/2006/relationships/slideLayout" Target="../slideLayouts/slideLayout158.xml"/><Relationship Id="rId159" Type="http://schemas.openxmlformats.org/officeDocument/2006/relationships/slideLayout" Target="../slideLayouts/slideLayout159.xml"/><Relationship Id="rId240" Type="http://schemas.openxmlformats.org/officeDocument/2006/relationships/slideLayout" Target="../slideLayouts/slideLayout240.xml"/><Relationship Id="rId241" Type="http://schemas.openxmlformats.org/officeDocument/2006/relationships/slideLayout" Target="../slideLayouts/slideLayout241.xml"/><Relationship Id="rId242" Type="http://schemas.openxmlformats.org/officeDocument/2006/relationships/slideLayout" Target="../slideLayouts/slideLayout242.xml"/><Relationship Id="rId243" Type="http://schemas.openxmlformats.org/officeDocument/2006/relationships/slideLayout" Target="../slideLayouts/slideLayout243.xml"/><Relationship Id="rId244" Type="http://schemas.openxmlformats.org/officeDocument/2006/relationships/slideLayout" Target="../slideLayouts/slideLayout244.xml"/><Relationship Id="rId245" Type="http://schemas.openxmlformats.org/officeDocument/2006/relationships/slideLayout" Target="../slideLayouts/slideLayout245.xml"/><Relationship Id="rId246" Type="http://schemas.openxmlformats.org/officeDocument/2006/relationships/slideLayout" Target="../slideLayouts/slideLayout246.xml"/><Relationship Id="rId247" Type="http://schemas.openxmlformats.org/officeDocument/2006/relationships/slideLayout" Target="../slideLayouts/slideLayout247.xml"/><Relationship Id="rId248" Type="http://schemas.openxmlformats.org/officeDocument/2006/relationships/slideLayout" Target="../slideLayouts/slideLayout248.xml"/><Relationship Id="rId249" Type="http://schemas.openxmlformats.org/officeDocument/2006/relationships/slideLayout" Target="../slideLayouts/slideLayout249.xml"/><Relationship Id="rId330" Type="http://schemas.openxmlformats.org/officeDocument/2006/relationships/slideLayout" Target="../slideLayouts/slideLayout330.xml"/><Relationship Id="rId331" Type="http://schemas.openxmlformats.org/officeDocument/2006/relationships/slideLayout" Target="../slideLayouts/slideLayout331.xml"/><Relationship Id="rId332" Type="http://schemas.openxmlformats.org/officeDocument/2006/relationships/slideLayout" Target="../slideLayouts/slideLayout332.xml"/><Relationship Id="rId333" Type="http://schemas.openxmlformats.org/officeDocument/2006/relationships/slideLayout" Target="../slideLayouts/slideLayout333.xml"/><Relationship Id="rId334" Type="http://schemas.openxmlformats.org/officeDocument/2006/relationships/slideLayout" Target="../slideLayouts/slideLayout334.xml"/><Relationship Id="rId335" Type="http://schemas.openxmlformats.org/officeDocument/2006/relationships/slideLayout" Target="../slideLayouts/slideLayout335.xml"/><Relationship Id="rId336" Type="http://schemas.openxmlformats.org/officeDocument/2006/relationships/slideLayout" Target="../slideLayouts/slideLayout336.xml"/><Relationship Id="rId337" Type="http://schemas.openxmlformats.org/officeDocument/2006/relationships/slideLayout" Target="../slideLayouts/slideLayout337.xml"/><Relationship Id="rId338" Type="http://schemas.openxmlformats.org/officeDocument/2006/relationships/slideLayout" Target="../slideLayouts/slideLayout338.xml"/><Relationship Id="rId339" Type="http://schemas.openxmlformats.org/officeDocument/2006/relationships/slideLayout" Target="../slideLayouts/slideLayout33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60" Type="http://schemas.openxmlformats.org/officeDocument/2006/relationships/slideLayout" Target="../slideLayouts/slideLayout160.xml"/><Relationship Id="rId161" Type="http://schemas.openxmlformats.org/officeDocument/2006/relationships/slideLayout" Target="../slideLayouts/slideLayout161.xml"/><Relationship Id="rId162" Type="http://schemas.openxmlformats.org/officeDocument/2006/relationships/slideLayout" Target="../slideLayouts/slideLayout162.xml"/><Relationship Id="rId163" Type="http://schemas.openxmlformats.org/officeDocument/2006/relationships/slideLayout" Target="../slideLayouts/slideLayout163.xml"/><Relationship Id="rId164" Type="http://schemas.openxmlformats.org/officeDocument/2006/relationships/slideLayout" Target="../slideLayouts/slideLayout164.xml"/><Relationship Id="rId165" Type="http://schemas.openxmlformats.org/officeDocument/2006/relationships/slideLayout" Target="../slideLayouts/slideLayout165.xml"/><Relationship Id="rId166" Type="http://schemas.openxmlformats.org/officeDocument/2006/relationships/slideLayout" Target="../slideLayouts/slideLayout166.xml"/><Relationship Id="rId167" Type="http://schemas.openxmlformats.org/officeDocument/2006/relationships/slideLayout" Target="../slideLayouts/slideLayout167.xml"/><Relationship Id="rId168" Type="http://schemas.openxmlformats.org/officeDocument/2006/relationships/slideLayout" Target="../slideLayouts/slideLayout168.xml"/><Relationship Id="rId169" Type="http://schemas.openxmlformats.org/officeDocument/2006/relationships/slideLayout" Target="../slideLayouts/slideLayout169.xml"/><Relationship Id="rId250" Type="http://schemas.openxmlformats.org/officeDocument/2006/relationships/slideLayout" Target="../slideLayouts/slideLayout250.xml"/><Relationship Id="rId251" Type="http://schemas.openxmlformats.org/officeDocument/2006/relationships/slideLayout" Target="../slideLayouts/slideLayout251.xml"/><Relationship Id="rId252" Type="http://schemas.openxmlformats.org/officeDocument/2006/relationships/slideLayout" Target="../slideLayouts/slideLayout252.xml"/><Relationship Id="rId253" Type="http://schemas.openxmlformats.org/officeDocument/2006/relationships/slideLayout" Target="../slideLayouts/slideLayout253.xml"/><Relationship Id="rId254" Type="http://schemas.openxmlformats.org/officeDocument/2006/relationships/slideLayout" Target="../slideLayouts/slideLayout254.xml"/><Relationship Id="rId255" Type="http://schemas.openxmlformats.org/officeDocument/2006/relationships/slideLayout" Target="../slideLayouts/slideLayout255.xml"/><Relationship Id="rId256" Type="http://schemas.openxmlformats.org/officeDocument/2006/relationships/slideLayout" Target="../slideLayouts/slideLayout256.xml"/><Relationship Id="rId257" Type="http://schemas.openxmlformats.org/officeDocument/2006/relationships/slideLayout" Target="../slideLayouts/slideLayout257.xml"/><Relationship Id="rId258" Type="http://schemas.openxmlformats.org/officeDocument/2006/relationships/slideLayout" Target="../slideLayouts/slideLayout258.xml"/><Relationship Id="rId259" Type="http://schemas.openxmlformats.org/officeDocument/2006/relationships/slideLayout" Target="../slideLayouts/slideLayout259.xml"/><Relationship Id="rId340" Type="http://schemas.openxmlformats.org/officeDocument/2006/relationships/slideLayout" Target="../slideLayouts/slideLayout340.xml"/><Relationship Id="rId341" Type="http://schemas.openxmlformats.org/officeDocument/2006/relationships/slideLayout" Target="../slideLayouts/slideLayout341.xml"/><Relationship Id="rId342" Type="http://schemas.openxmlformats.org/officeDocument/2006/relationships/slideLayout" Target="../slideLayouts/slideLayout342.xml"/><Relationship Id="rId343" Type="http://schemas.openxmlformats.org/officeDocument/2006/relationships/slideLayout" Target="../slideLayouts/slideLayout343.xml"/><Relationship Id="rId344" Type="http://schemas.openxmlformats.org/officeDocument/2006/relationships/slideLayout" Target="../slideLayouts/slideLayout344.xml"/><Relationship Id="rId100" Type="http://schemas.openxmlformats.org/officeDocument/2006/relationships/slideLayout" Target="../slideLayouts/slideLayout100.xml"/><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66.xml"/><Relationship Id="rId12" Type="http://schemas.openxmlformats.org/officeDocument/2006/relationships/slideLayout" Target="../slideLayouts/slideLayout367.xml"/><Relationship Id="rId13" Type="http://schemas.openxmlformats.org/officeDocument/2006/relationships/theme" Target="../theme/theme2.xml"/><Relationship Id="rId1" Type="http://schemas.openxmlformats.org/officeDocument/2006/relationships/slideLayout" Target="../slideLayouts/slideLayout356.xml"/><Relationship Id="rId2" Type="http://schemas.openxmlformats.org/officeDocument/2006/relationships/slideLayout" Target="../slideLayouts/slideLayout357.xml"/><Relationship Id="rId3" Type="http://schemas.openxmlformats.org/officeDocument/2006/relationships/slideLayout" Target="../slideLayouts/slideLayout358.xml"/><Relationship Id="rId4" Type="http://schemas.openxmlformats.org/officeDocument/2006/relationships/slideLayout" Target="../slideLayouts/slideLayout359.xml"/><Relationship Id="rId5" Type="http://schemas.openxmlformats.org/officeDocument/2006/relationships/slideLayout" Target="../slideLayouts/slideLayout360.xml"/><Relationship Id="rId6" Type="http://schemas.openxmlformats.org/officeDocument/2006/relationships/slideLayout" Target="../slideLayouts/slideLayout361.xml"/><Relationship Id="rId7" Type="http://schemas.openxmlformats.org/officeDocument/2006/relationships/slideLayout" Target="../slideLayouts/slideLayout362.xml"/><Relationship Id="rId8" Type="http://schemas.openxmlformats.org/officeDocument/2006/relationships/slideLayout" Target="../slideLayouts/slideLayout363.xml"/><Relationship Id="rId9" Type="http://schemas.openxmlformats.org/officeDocument/2006/relationships/slideLayout" Target="../slideLayouts/slideLayout364.xml"/><Relationship Id="rId10" Type="http://schemas.openxmlformats.org/officeDocument/2006/relationships/slideLayout" Target="../slideLayouts/slideLayout36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8.xml"/><Relationship Id="rId12" Type="http://schemas.openxmlformats.org/officeDocument/2006/relationships/slideLayout" Target="../slideLayouts/slideLayout379.xml"/><Relationship Id="rId13" Type="http://schemas.openxmlformats.org/officeDocument/2006/relationships/theme" Target="../theme/theme3.xml"/><Relationship Id="rId1" Type="http://schemas.openxmlformats.org/officeDocument/2006/relationships/slideLayout" Target="../slideLayouts/slideLayout368.xml"/><Relationship Id="rId2" Type="http://schemas.openxmlformats.org/officeDocument/2006/relationships/slideLayout" Target="../slideLayouts/slideLayout369.xml"/><Relationship Id="rId3" Type="http://schemas.openxmlformats.org/officeDocument/2006/relationships/slideLayout" Target="../slideLayouts/slideLayout370.xml"/><Relationship Id="rId4" Type="http://schemas.openxmlformats.org/officeDocument/2006/relationships/slideLayout" Target="../slideLayouts/slideLayout371.xml"/><Relationship Id="rId5" Type="http://schemas.openxmlformats.org/officeDocument/2006/relationships/slideLayout" Target="../slideLayouts/slideLayout372.xml"/><Relationship Id="rId6" Type="http://schemas.openxmlformats.org/officeDocument/2006/relationships/slideLayout" Target="../slideLayouts/slideLayout373.xml"/><Relationship Id="rId7" Type="http://schemas.openxmlformats.org/officeDocument/2006/relationships/slideLayout" Target="../slideLayouts/slideLayout374.xml"/><Relationship Id="rId8" Type="http://schemas.openxmlformats.org/officeDocument/2006/relationships/slideLayout" Target="../slideLayouts/slideLayout375.xml"/><Relationship Id="rId9" Type="http://schemas.openxmlformats.org/officeDocument/2006/relationships/slideLayout" Target="../slideLayouts/slideLayout376.xml"/><Relationship Id="rId10" Type="http://schemas.openxmlformats.org/officeDocument/2006/relationships/slideLayout" Target="../slideLayouts/slideLayout37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0.xml"/><Relationship Id="rId12" Type="http://schemas.openxmlformats.org/officeDocument/2006/relationships/slideLayout" Target="../slideLayouts/slideLayout391.xml"/><Relationship Id="rId13" Type="http://schemas.openxmlformats.org/officeDocument/2006/relationships/theme" Target="../theme/theme4.xml"/><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 Id="rId9" Type="http://schemas.openxmlformats.org/officeDocument/2006/relationships/slideLayout" Target="../slideLayouts/slideLayout388.xml"/><Relationship Id="rId10" Type="http://schemas.openxmlformats.org/officeDocument/2006/relationships/slideLayout" Target="../slideLayouts/slideLayout38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02.xml"/><Relationship Id="rId12" Type="http://schemas.openxmlformats.org/officeDocument/2006/relationships/slideLayout" Target="../slideLayouts/slideLayout403.xml"/><Relationship Id="rId13" Type="http://schemas.openxmlformats.org/officeDocument/2006/relationships/theme" Target="../theme/theme5.xml"/><Relationship Id="rId1" Type="http://schemas.openxmlformats.org/officeDocument/2006/relationships/slideLayout" Target="../slideLayouts/slideLayout392.xml"/><Relationship Id="rId2" Type="http://schemas.openxmlformats.org/officeDocument/2006/relationships/slideLayout" Target="../slideLayouts/slideLayout393.xml"/><Relationship Id="rId3" Type="http://schemas.openxmlformats.org/officeDocument/2006/relationships/slideLayout" Target="../slideLayouts/slideLayout394.xml"/><Relationship Id="rId4" Type="http://schemas.openxmlformats.org/officeDocument/2006/relationships/slideLayout" Target="../slideLayouts/slideLayout395.xml"/><Relationship Id="rId5" Type="http://schemas.openxmlformats.org/officeDocument/2006/relationships/slideLayout" Target="../slideLayouts/slideLayout396.xml"/><Relationship Id="rId6" Type="http://schemas.openxmlformats.org/officeDocument/2006/relationships/slideLayout" Target="../slideLayouts/slideLayout397.xml"/><Relationship Id="rId7" Type="http://schemas.openxmlformats.org/officeDocument/2006/relationships/slideLayout" Target="../slideLayouts/slideLayout398.xml"/><Relationship Id="rId8" Type="http://schemas.openxmlformats.org/officeDocument/2006/relationships/slideLayout" Target="../slideLayouts/slideLayout399.xml"/><Relationship Id="rId9" Type="http://schemas.openxmlformats.org/officeDocument/2006/relationships/slideLayout" Target="../slideLayouts/slideLayout400.xml"/><Relationship Id="rId10" Type="http://schemas.openxmlformats.org/officeDocument/2006/relationships/slideLayout" Target="../slideLayouts/slideLayout40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14.xml"/><Relationship Id="rId12" Type="http://schemas.openxmlformats.org/officeDocument/2006/relationships/theme" Target="../theme/theme6.xml"/><Relationship Id="rId1" Type="http://schemas.openxmlformats.org/officeDocument/2006/relationships/slideLayout" Target="../slideLayouts/slideLayout404.xml"/><Relationship Id="rId2" Type="http://schemas.openxmlformats.org/officeDocument/2006/relationships/slideLayout" Target="../slideLayouts/slideLayout405.xml"/><Relationship Id="rId3" Type="http://schemas.openxmlformats.org/officeDocument/2006/relationships/slideLayout" Target="../slideLayouts/slideLayout406.xml"/><Relationship Id="rId4" Type="http://schemas.openxmlformats.org/officeDocument/2006/relationships/slideLayout" Target="../slideLayouts/slideLayout407.xml"/><Relationship Id="rId5" Type="http://schemas.openxmlformats.org/officeDocument/2006/relationships/slideLayout" Target="../slideLayouts/slideLayout408.xml"/><Relationship Id="rId6" Type="http://schemas.openxmlformats.org/officeDocument/2006/relationships/slideLayout" Target="../slideLayouts/slideLayout409.xml"/><Relationship Id="rId7" Type="http://schemas.openxmlformats.org/officeDocument/2006/relationships/slideLayout" Target="../slideLayouts/slideLayout410.xml"/><Relationship Id="rId8" Type="http://schemas.openxmlformats.org/officeDocument/2006/relationships/slideLayout" Target="../slideLayouts/slideLayout411.xml"/><Relationship Id="rId9" Type="http://schemas.openxmlformats.org/officeDocument/2006/relationships/slideLayout" Target="../slideLayouts/slideLayout412.xml"/><Relationship Id="rId10" Type="http://schemas.openxmlformats.org/officeDocument/2006/relationships/slideLayout" Target="../slideLayouts/slideLayout4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57"/>
          <a:srcRect/>
          <a:tile tx="0" ty="0" sx="100000" sy="100000" flip="none" algn="tl"/>
        </a:blipFill>
        <a:effectLst/>
      </p:bgPr>
    </p:bg>
    <p:spTree>
      <p:nvGrpSpPr>
        <p:cNvPr id="1" name=""/>
        <p:cNvGrpSpPr/>
        <p:nvPr/>
      </p:nvGrpSpPr>
      <p:grpSpPr>
        <a:xfrm>
          <a:off x="0" y="0"/>
          <a:ext cx="0" cy="0"/>
          <a:chOff x="0" y="0"/>
          <a:chExt cx="0" cy="0"/>
        </a:xfrm>
      </p:grpSpPr>
      <p:grpSp>
        <p:nvGrpSpPr>
          <p:cNvPr id="7" name="Group 7"/>
          <p:cNvGrpSpPr/>
          <p:nvPr/>
        </p:nvGrpSpPr>
        <p:grpSpPr>
          <a:xfrm>
            <a:off x="457200" y="304800"/>
            <a:ext cx="8305800" cy="1295400"/>
            <a:chOff x="0" y="0"/>
            <a:chExt cx="8305800" cy="1295400"/>
          </a:xfrm>
        </p:grpSpPr>
        <p:sp>
          <p:nvSpPr>
            <p:cNvPr id="2" name="Shape 2"/>
            <p:cNvSpPr/>
            <p:nvPr/>
          </p:nvSpPr>
          <p:spPr>
            <a:xfrm>
              <a:off x="0" y="0"/>
              <a:ext cx="8305800" cy="1295400"/>
            </a:xfrm>
            <a:prstGeom prst="roundRect">
              <a:avLst>
                <a:gd name="adj" fmla="val 50000"/>
              </a:avLst>
            </a:prstGeom>
            <a:gradFill flip="none" rotWithShape="1">
              <a:gsLst>
                <a:gs pos="0">
                  <a:schemeClr val="accent1"/>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3" name="Shape 3"/>
            <p:cNvSpPr/>
            <p:nvPr/>
          </p:nvSpPr>
          <p:spPr>
            <a:xfrm>
              <a:off x="44450" y="38100"/>
              <a:ext cx="8208963" cy="1193800"/>
            </a:xfrm>
            <a:prstGeom prst="roundRect">
              <a:avLst>
                <a:gd name="adj" fmla="val 50000"/>
              </a:avLst>
            </a:prstGeom>
            <a:gradFill flip="none" rotWithShape="1">
              <a:gsLst>
                <a:gs pos="0">
                  <a:srgbClr val="2A3E70"/>
                </a:gs>
                <a:gs pos="100000">
                  <a:schemeClr val="accent1"/>
                </a:gs>
              </a:gsLst>
              <a:lin ang="5400000" scaled="0"/>
            </a:gradFill>
            <a:ln w="12700" cap="flat">
              <a:noFill/>
              <a:miter lim="400000"/>
            </a:ln>
            <a:effectLst/>
          </p:spPr>
          <p:txBody>
            <a:bodyPr wrap="square" lIns="45719" tIns="45719" rIns="45719" bIns="45719" numCol="1" anchor="ctr">
              <a:noAutofit/>
            </a:bodyPr>
            <a:lstStyle/>
            <a:p>
              <a:endParaRPr/>
            </a:p>
          </p:txBody>
        </p:sp>
        <p:sp>
          <p:nvSpPr>
            <p:cNvPr id="4" name="Shape 4"/>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chemeClr val="accent1"/>
                </a:gs>
              </a:gsLst>
              <a:lin ang="5400000" scaled="0"/>
            </a:gradFill>
            <a:ln w="12700" cap="flat">
              <a:noFill/>
              <a:miter lim="400000"/>
            </a:ln>
            <a:effectLst/>
          </p:spPr>
          <p:txBody>
            <a:bodyPr wrap="square" lIns="45719" tIns="45719" rIns="45719" bIns="45719" numCol="1" anchor="ctr">
              <a:noAutofit/>
            </a:bodyPr>
            <a:lstStyle/>
            <a:p>
              <a:endParaRPr/>
            </a:p>
          </p:txBody>
        </p:sp>
        <p:sp>
          <p:nvSpPr>
            <p:cNvPr id="5" name="Shape 5"/>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chemeClr val="accent1"/>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6" name="Shape 6"/>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chemeClr val="accent1"/>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8" name="Shape 8"/>
          <p:cNvSpPr>
            <a:spLocks noGrp="1"/>
          </p:cNvSpPr>
          <p:nvPr>
            <p:ph type="title"/>
          </p:nvPr>
        </p:nvSpPr>
        <p:spPr>
          <a:xfrm>
            <a:off x="685800" y="368300"/>
            <a:ext cx="7772400" cy="1143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9" name="Shape 9"/>
          <p:cNvSpPr>
            <a:spLocks noGrp="1"/>
          </p:cNvSpPr>
          <p:nvPr>
            <p:ph type="body" idx="1"/>
          </p:nvPr>
        </p:nvSpPr>
        <p:spPr>
          <a:xfrm>
            <a:off x="457200" y="1828800"/>
            <a:ext cx="8305800" cy="42672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0" name="Shape 10"/>
          <p:cNvSpPr>
            <a:spLocks noGrp="1"/>
          </p:cNvSpPr>
          <p:nvPr>
            <p:ph type="sldNum" sz="quarter" idx="2"/>
          </p:nvPr>
        </p:nvSpPr>
        <p:spPr>
          <a:xfrm>
            <a:off x="8461092" y="6324600"/>
            <a:ext cx="301909" cy="288824"/>
          </a:xfrm>
          <a:prstGeom prst="rect">
            <a:avLst/>
          </a:prstGeom>
          <a:ln w="12700">
            <a:miter lim="400000"/>
          </a:ln>
        </p:spPr>
        <p:txBody>
          <a:bodyPr wrap="none" lIns="45719" rIns="45719">
            <a:spAutoFit/>
          </a:bodyPr>
          <a:lstStyle>
            <a:lvl1pPr algn="r">
              <a:defRPr sz="1400">
                <a:solidFill>
                  <a:schemeClr val="accent1"/>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6" r:id="rId96"/>
    <p:sldLayoutId id="2147483747" r:id="rId97"/>
    <p:sldLayoutId id="2147483748" r:id="rId98"/>
    <p:sldLayoutId id="2147483749" r:id="rId99"/>
    <p:sldLayoutId id="2147483750" r:id="rId100"/>
    <p:sldLayoutId id="2147483751" r:id="rId101"/>
    <p:sldLayoutId id="2147483752" r:id="rId102"/>
    <p:sldLayoutId id="2147483753" r:id="rId103"/>
    <p:sldLayoutId id="2147483754" r:id="rId104"/>
    <p:sldLayoutId id="2147483755" r:id="rId105"/>
    <p:sldLayoutId id="2147483756" r:id="rId106"/>
    <p:sldLayoutId id="2147483757" r:id="rId107"/>
    <p:sldLayoutId id="2147483758" r:id="rId108"/>
    <p:sldLayoutId id="2147483759" r:id="rId109"/>
    <p:sldLayoutId id="2147483760" r:id="rId110"/>
    <p:sldLayoutId id="2147483761" r:id="rId111"/>
    <p:sldLayoutId id="2147483762" r:id="rId112"/>
    <p:sldLayoutId id="2147483763" r:id="rId113"/>
    <p:sldLayoutId id="2147483764" r:id="rId114"/>
    <p:sldLayoutId id="2147483765" r:id="rId115"/>
    <p:sldLayoutId id="2147483766" r:id="rId116"/>
    <p:sldLayoutId id="2147483767" r:id="rId117"/>
    <p:sldLayoutId id="2147483768" r:id="rId118"/>
    <p:sldLayoutId id="2147483769" r:id="rId119"/>
    <p:sldLayoutId id="2147483770" r:id="rId120"/>
    <p:sldLayoutId id="2147483771" r:id="rId121"/>
    <p:sldLayoutId id="2147483772" r:id="rId122"/>
    <p:sldLayoutId id="2147483773" r:id="rId123"/>
    <p:sldLayoutId id="2147483774" r:id="rId124"/>
    <p:sldLayoutId id="2147483775" r:id="rId125"/>
    <p:sldLayoutId id="2147483776" r:id="rId126"/>
    <p:sldLayoutId id="2147483777" r:id="rId127"/>
    <p:sldLayoutId id="2147483778" r:id="rId128"/>
    <p:sldLayoutId id="2147483779" r:id="rId129"/>
    <p:sldLayoutId id="2147483780" r:id="rId130"/>
    <p:sldLayoutId id="2147483781" r:id="rId131"/>
    <p:sldLayoutId id="2147483782" r:id="rId132"/>
    <p:sldLayoutId id="2147483783" r:id="rId133"/>
    <p:sldLayoutId id="2147483784" r:id="rId134"/>
    <p:sldLayoutId id="2147483785" r:id="rId135"/>
    <p:sldLayoutId id="2147483786" r:id="rId136"/>
    <p:sldLayoutId id="2147483787" r:id="rId137"/>
    <p:sldLayoutId id="2147483788" r:id="rId138"/>
    <p:sldLayoutId id="2147483789" r:id="rId139"/>
    <p:sldLayoutId id="2147483790" r:id="rId140"/>
    <p:sldLayoutId id="2147483791" r:id="rId141"/>
    <p:sldLayoutId id="2147483792" r:id="rId142"/>
    <p:sldLayoutId id="2147483793" r:id="rId143"/>
    <p:sldLayoutId id="2147483794" r:id="rId144"/>
    <p:sldLayoutId id="2147483795" r:id="rId145"/>
    <p:sldLayoutId id="2147483796" r:id="rId146"/>
    <p:sldLayoutId id="2147483797" r:id="rId147"/>
    <p:sldLayoutId id="2147483798" r:id="rId148"/>
    <p:sldLayoutId id="2147483799" r:id="rId149"/>
    <p:sldLayoutId id="2147483800" r:id="rId150"/>
    <p:sldLayoutId id="2147483801" r:id="rId151"/>
    <p:sldLayoutId id="2147483802" r:id="rId152"/>
    <p:sldLayoutId id="2147483803" r:id="rId153"/>
    <p:sldLayoutId id="2147483804" r:id="rId154"/>
    <p:sldLayoutId id="2147483805" r:id="rId155"/>
    <p:sldLayoutId id="2147483806" r:id="rId156"/>
    <p:sldLayoutId id="2147483807" r:id="rId157"/>
    <p:sldLayoutId id="2147483808" r:id="rId158"/>
    <p:sldLayoutId id="2147483809" r:id="rId159"/>
    <p:sldLayoutId id="2147483810" r:id="rId160"/>
    <p:sldLayoutId id="2147483811" r:id="rId161"/>
    <p:sldLayoutId id="2147483812" r:id="rId162"/>
    <p:sldLayoutId id="2147483813" r:id="rId163"/>
    <p:sldLayoutId id="2147483814" r:id="rId164"/>
    <p:sldLayoutId id="2147483815" r:id="rId165"/>
    <p:sldLayoutId id="2147483817" r:id="rId166"/>
    <p:sldLayoutId id="2147483818" r:id="rId167"/>
    <p:sldLayoutId id="2147483819" r:id="rId168"/>
    <p:sldLayoutId id="2147483820" r:id="rId169"/>
    <p:sldLayoutId id="2147483821" r:id="rId170"/>
    <p:sldLayoutId id="2147483822" r:id="rId171"/>
    <p:sldLayoutId id="2147483823" r:id="rId172"/>
    <p:sldLayoutId id="2147483824" r:id="rId173"/>
    <p:sldLayoutId id="2147483825" r:id="rId174"/>
    <p:sldLayoutId id="2147483826" r:id="rId175"/>
    <p:sldLayoutId id="2147483827" r:id="rId176"/>
    <p:sldLayoutId id="2147483828" r:id="rId177"/>
    <p:sldLayoutId id="2147483829" r:id="rId178"/>
    <p:sldLayoutId id="2147483830" r:id="rId179"/>
    <p:sldLayoutId id="2147483831" r:id="rId180"/>
    <p:sldLayoutId id="2147483832" r:id="rId181"/>
    <p:sldLayoutId id="2147483833" r:id="rId182"/>
    <p:sldLayoutId id="2147483834" r:id="rId183"/>
    <p:sldLayoutId id="2147483835" r:id="rId184"/>
    <p:sldLayoutId id="2147483836" r:id="rId185"/>
    <p:sldLayoutId id="2147483837" r:id="rId186"/>
    <p:sldLayoutId id="2147483838" r:id="rId187"/>
    <p:sldLayoutId id="2147483839" r:id="rId188"/>
    <p:sldLayoutId id="2147483840" r:id="rId189"/>
    <p:sldLayoutId id="2147483841" r:id="rId190"/>
    <p:sldLayoutId id="2147483842" r:id="rId191"/>
    <p:sldLayoutId id="2147483843" r:id="rId192"/>
    <p:sldLayoutId id="2147483844" r:id="rId193"/>
    <p:sldLayoutId id="2147483845" r:id="rId194"/>
    <p:sldLayoutId id="2147483846" r:id="rId195"/>
    <p:sldLayoutId id="2147483847" r:id="rId196"/>
    <p:sldLayoutId id="2147483848" r:id="rId197"/>
    <p:sldLayoutId id="2147483849" r:id="rId198"/>
    <p:sldLayoutId id="2147483850" r:id="rId199"/>
    <p:sldLayoutId id="2147483851" r:id="rId200"/>
    <p:sldLayoutId id="2147483852" r:id="rId201"/>
    <p:sldLayoutId id="2147483853" r:id="rId202"/>
    <p:sldLayoutId id="2147483854" r:id="rId203"/>
    <p:sldLayoutId id="2147483855" r:id="rId204"/>
    <p:sldLayoutId id="2147483856" r:id="rId205"/>
    <p:sldLayoutId id="2147483857" r:id="rId206"/>
    <p:sldLayoutId id="2147483858" r:id="rId207"/>
    <p:sldLayoutId id="2147483859" r:id="rId208"/>
    <p:sldLayoutId id="2147483860" r:id="rId209"/>
    <p:sldLayoutId id="2147483861" r:id="rId210"/>
    <p:sldLayoutId id="2147483862" r:id="rId211"/>
    <p:sldLayoutId id="2147483863" r:id="rId212"/>
    <p:sldLayoutId id="2147483864" r:id="rId213"/>
    <p:sldLayoutId id="2147483865" r:id="rId214"/>
    <p:sldLayoutId id="2147483866" r:id="rId215"/>
    <p:sldLayoutId id="2147483867" r:id="rId216"/>
    <p:sldLayoutId id="2147483868" r:id="rId217"/>
    <p:sldLayoutId id="2147483869" r:id="rId218"/>
    <p:sldLayoutId id="2147483870" r:id="rId219"/>
    <p:sldLayoutId id="2147483871" r:id="rId220"/>
    <p:sldLayoutId id="2147483872" r:id="rId221"/>
    <p:sldLayoutId id="2147483873" r:id="rId222"/>
    <p:sldLayoutId id="2147483874" r:id="rId223"/>
    <p:sldLayoutId id="2147483875" r:id="rId224"/>
    <p:sldLayoutId id="2147483876" r:id="rId225"/>
    <p:sldLayoutId id="2147483877" r:id="rId226"/>
    <p:sldLayoutId id="2147483878" r:id="rId227"/>
    <p:sldLayoutId id="2147483879" r:id="rId228"/>
    <p:sldLayoutId id="2147483880" r:id="rId229"/>
    <p:sldLayoutId id="2147483881" r:id="rId230"/>
    <p:sldLayoutId id="2147483882" r:id="rId231"/>
    <p:sldLayoutId id="2147483883" r:id="rId232"/>
    <p:sldLayoutId id="2147483884" r:id="rId233"/>
    <p:sldLayoutId id="2147483885" r:id="rId234"/>
    <p:sldLayoutId id="2147483886" r:id="rId235"/>
    <p:sldLayoutId id="2147483887" r:id="rId236"/>
    <p:sldLayoutId id="2147483888" r:id="rId237"/>
    <p:sldLayoutId id="2147483889" r:id="rId238"/>
    <p:sldLayoutId id="2147483890" r:id="rId239"/>
    <p:sldLayoutId id="2147483891" r:id="rId240"/>
    <p:sldLayoutId id="2147483892" r:id="rId241"/>
    <p:sldLayoutId id="2147483893" r:id="rId242"/>
    <p:sldLayoutId id="2147483894" r:id="rId243"/>
    <p:sldLayoutId id="2147483895" r:id="rId244"/>
    <p:sldLayoutId id="2147483896" r:id="rId245"/>
    <p:sldLayoutId id="2147483897" r:id="rId246"/>
    <p:sldLayoutId id="2147483898" r:id="rId247"/>
    <p:sldLayoutId id="2147483899" r:id="rId248"/>
    <p:sldLayoutId id="2147483900" r:id="rId249"/>
    <p:sldLayoutId id="2147483901" r:id="rId250"/>
    <p:sldLayoutId id="2147483902" r:id="rId251"/>
    <p:sldLayoutId id="2147483903" r:id="rId252"/>
    <p:sldLayoutId id="2147483904" r:id="rId253"/>
    <p:sldLayoutId id="2147483905" r:id="rId254"/>
    <p:sldLayoutId id="2147483906" r:id="rId255"/>
    <p:sldLayoutId id="2147483907" r:id="rId256"/>
    <p:sldLayoutId id="2147483908" r:id="rId257"/>
    <p:sldLayoutId id="2147483909" r:id="rId258"/>
    <p:sldLayoutId id="2147483910" r:id="rId259"/>
    <p:sldLayoutId id="2147483911" r:id="rId260"/>
    <p:sldLayoutId id="2147483912" r:id="rId261"/>
    <p:sldLayoutId id="2147483913" r:id="rId262"/>
    <p:sldLayoutId id="2147483914" r:id="rId263"/>
    <p:sldLayoutId id="2147483915" r:id="rId264"/>
    <p:sldLayoutId id="2147483916" r:id="rId265"/>
    <p:sldLayoutId id="2147483917" r:id="rId266"/>
    <p:sldLayoutId id="2147483918" r:id="rId267"/>
    <p:sldLayoutId id="2147483919" r:id="rId268"/>
    <p:sldLayoutId id="2147483920" r:id="rId269"/>
    <p:sldLayoutId id="2147483921" r:id="rId270"/>
    <p:sldLayoutId id="2147483922" r:id="rId271"/>
    <p:sldLayoutId id="2147483923" r:id="rId272"/>
    <p:sldLayoutId id="2147483924" r:id="rId273"/>
    <p:sldLayoutId id="2147483925" r:id="rId274"/>
    <p:sldLayoutId id="2147483926" r:id="rId275"/>
    <p:sldLayoutId id="2147483927" r:id="rId276"/>
    <p:sldLayoutId id="2147483928" r:id="rId277"/>
    <p:sldLayoutId id="2147483929" r:id="rId278"/>
    <p:sldLayoutId id="2147483930" r:id="rId279"/>
    <p:sldLayoutId id="2147483931" r:id="rId280"/>
    <p:sldLayoutId id="2147483932" r:id="rId281"/>
    <p:sldLayoutId id="2147483933" r:id="rId282"/>
    <p:sldLayoutId id="2147483934" r:id="rId283"/>
    <p:sldLayoutId id="2147483935" r:id="rId284"/>
    <p:sldLayoutId id="2147483936" r:id="rId285"/>
    <p:sldLayoutId id="2147483937" r:id="rId286"/>
    <p:sldLayoutId id="2147483938" r:id="rId287"/>
    <p:sldLayoutId id="2147483939" r:id="rId288"/>
    <p:sldLayoutId id="2147483940" r:id="rId289"/>
    <p:sldLayoutId id="2147483941" r:id="rId290"/>
    <p:sldLayoutId id="2147483942" r:id="rId291"/>
    <p:sldLayoutId id="2147483943" r:id="rId292"/>
    <p:sldLayoutId id="2147483944" r:id="rId293"/>
    <p:sldLayoutId id="2147483945" r:id="rId294"/>
    <p:sldLayoutId id="2147483946" r:id="rId295"/>
    <p:sldLayoutId id="2147483947" r:id="rId296"/>
    <p:sldLayoutId id="2147483948" r:id="rId297"/>
    <p:sldLayoutId id="2147483949" r:id="rId298"/>
    <p:sldLayoutId id="2147483950" r:id="rId299"/>
    <p:sldLayoutId id="2147483951" r:id="rId300"/>
    <p:sldLayoutId id="2147483952" r:id="rId301"/>
    <p:sldLayoutId id="2147483953" r:id="rId302"/>
    <p:sldLayoutId id="2147483954" r:id="rId303"/>
    <p:sldLayoutId id="2147483955" r:id="rId304"/>
    <p:sldLayoutId id="2147483956" r:id="rId305"/>
    <p:sldLayoutId id="2147483957" r:id="rId306"/>
    <p:sldLayoutId id="2147483958" r:id="rId307"/>
    <p:sldLayoutId id="2147483959" r:id="rId308"/>
    <p:sldLayoutId id="2147483960" r:id="rId309"/>
    <p:sldLayoutId id="2147483961" r:id="rId310"/>
    <p:sldLayoutId id="2147483962" r:id="rId311"/>
    <p:sldLayoutId id="2147483963" r:id="rId312"/>
    <p:sldLayoutId id="2147483964" r:id="rId313"/>
    <p:sldLayoutId id="2147483965" r:id="rId314"/>
    <p:sldLayoutId id="2147483966" r:id="rId315"/>
    <p:sldLayoutId id="2147483967" r:id="rId316"/>
    <p:sldLayoutId id="2147483968" r:id="rId317"/>
    <p:sldLayoutId id="2147483969" r:id="rId318"/>
    <p:sldLayoutId id="2147483970" r:id="rId319"/>
    <p:sldLayoutId id="2147483971" r:id="rId320"/>
    <p:sldLayoutId id="2147483972" r:id="rId321"/>
    <p:sldLayoutId id="2147483973" r:id="rId322"/>
    <p:sldLayoutId id="2147483974" r:id="rId323"/>
    <p:sldLayoutId id="2147483975" r:id="rId324"/>
    <p:sldLayoutId id="2147483976" r:id="rId325"/>
    <p:sldLayoutId id="2147483977" r:id="rId326"/>
    <p:sldLayoutId id="2147483978" r:id="rId327"/>
    <p:sldLayoutId id="2147483979" r:id="rId328"/>
    <p:sldLayoutId id="2147483980" r:id="rId329"/>
    <p:sldLayoutId id="2147483981" r:id="rId330"/>
    <p:sldLayoutId id="2147483982" r:id="rId331"/>
    <p:sldLayoutId id="2147483983" r:id="rId332"/>
    <p:sldLayoutId id="2147483984" r:id="rId333"/>
    <p:sldLayoutId id="2147483985" r:id="rId334"/>
    <p:sldLayoutId id="2147483986" r:id="rId335"/>
    <p:sldLayoutId id="2147483987" r:id="rId336"/>
    <p:sldLayoutId id="2147483988" r:id="rId337"/>
    <p:sldLayoutId id="2147483989" r:id="rId338"/>
    <p:sldLayoutId id="2147483990" r:id="rId339"/>
    <p:sldLayoutId id="2147483991" r:id="rId340"/>
    <p:sldLayoutId id="2147483992" r:id="rId341"/>
    <p:sldLayoutId id="2147483993" r:id="rId342"/>
    <p:sldLayoutId id="2147483994" r:id="rId343"/>
    <p:sldLayoutId id="2147483995" r:id="rId344"/>
    <p:sldLayoutId id="2147483996" r:id="rId345"/>
    <p:sldLayoutId id="2147483997" r:id="rId346"/>
    <p:sldLayoutId id="2147483998" r:id="rId347"/>
    <p:sldLayoutId id="2147483999" r:id="rId348"/>
    <p:sldLayoutId id="2147484000" r:id="rId349"/>
    <p:sldLayoutId id="2147484001" r:id="rId350"/>
    <p:sldLayoutId id="2147484002" r:id="rId351"/>
    <p:sldLayoutId id="2147484003" r:id="rId352"/>
    <p:sldLayoutId id="2147484004" r:id="rId353"/>
    <p:sldLayoutId id="2147484005" r:id="rId354"/>
    <p:sldLayoutId id="2147484006" r:id="rId355"/>
  </p:sldLayoutIdLst>
  <p:transition xmlns:p14="http://schemas.microsoft.com/office/powerpoint/2010/mai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mj-lt"/>
          <a:ea typeface="+mj-ea"/>
          <a:cs typeface="+mj-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mj-lt"/>
          <a:ea typeface="+mj-ea"/>
          <a:cs typeface="+mj-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mj-lt"/>
          <a:ea typeface="+mj-ea"/>
          <a:cs typeface="+mj-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mj-lt"/>
          <a:ea typeface="+mj-ea"/>
          <a:cs typeface="+mj-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3">
              <a:lumOff val="44000"/>
            </a:schemeClr>
          </a:solidFill>
          <a:uFillTx/>
          <a:latin typeface="+mj-lt"/>
          <a:ea typeface="+mj-ea"/>
          <a:cs typeface="+mj-cs"/>
          <a:sym typeface="Arial"/>
        </a:defRPr>
      </a:lvl9pPr>
    </p:titleStyle>
    <p:bodyStyle>
      <a:lvl1pPr marL="342900" marR="0" indent="-342900" algn="l" defTabSz="914400" rtl="0" latinLnBrk="0">
        <a:lnSpc>
          <a:spcPct val="100000"/>
        </a:lnSpc>
        <a:spcBef>
          <a:spcPts val="700"/>
        </a:spcBef>
        <a:spcAft>
          <a:spcPts val="0"/>
        </a:spcAft>
        <a:buClr>
          <a:srgbClr val="BAD41A"/>
        </a:buClr>
        <a:buSzPct val="120000"/>
        <a:buFont typeface="Arial"/>
        <a:buChar char="•"/>
        <a:tabLst/>
        <a:defRPr sz="3200" b="0" i="0" u="none" strike="noStrike" cap="none" spc="0" baseline="0">
          <a:ln>
            <a:noFill/>
          </a:ln>
          <a:solidFill>
            <a:srgbClr val="000000"/>
          </a:solidFill>
          <a:uFillTx/>
          <a:latin typeface="+mj-lt"/>
          <a:ea typeface="+mj-ea"/>
          <a:cs typeface="+mj-cs"/>
          <a:sym typeface="Arial"/>
        </a:defRPr>
      </a:lvl1pPr>
      <a:lvl2pPr marL="783771" marR="0" indent="-326571" algn="l" defTabSz="914400" rtl="0" latinLnBrk="0">
        <a:lnSpc>
          <a:spcPct val="100000"/>
        </a:lnSpc>
        <a:spcBef>
          <a:spcPts val="700"/>
        </a:spcBef>
        <a:spcAft>
          <a:spcPts val="0"/>
        </a:spcAft>
        <a:buClr>
          <a:srgbClr val="BAD41A"/>
        </a:buClr>
        <a:buSzPct val="100000"/>
        <a:buFont typeface="Arial"/>
        <a:buChar char="▪"/>
        <a:tabLst/>
        <a:defRPr sz="3200" b="0" i="0" u="none" strike="noStrike" cap="none" spc="0" baseline="0">
          <a:ln>
            <a:noFill/>
          </a:ln>
          <a:solidFill>
            <a:srgbClr val="000000"/>
          </a:solidFill>
          <a:uFillTx/>
          <a:latin typeface="+mj-lt"/>
          <a:ea typeface="+mj-ea"/>
          <a:cs typeface="+mj-cs"/>
          <a:sym typeface="Arial"/>
        </a:defRPr>
      </a:lvl2pPr>
      <a:lvl3pPr marL="1219200" marR="0" indent="-304800" algn="l" defTabSz="914400" rtl="0" latinLnBrk="0">
        <a:lnSpc>
          <a:spcPct val="100000"/>
        </a:lnSpc>
        <a:spcBef>
          <a:spcPts val="700"/>
        </a:spcBef>
        <a:spcAft>
          <a:spcPts val="0"/>
        </a:spcAft>
        <a:buClr>
          <a:srgbClr val="BAD41A"/>
        </a:buClr>
        <a:buSzPct val="100000"/>
        <a:buFont typeface="Arial"/>
        <a:buChar char="•"/>
        <a:tabLst/>
        <a:defRPr sz="3200" b="0" i="0" u="none" strike="noStrike" cap="none" spc="0" baseline="0">
          <a:ln>
            <a:noFill/>
          </a:ln>
          <a:solidFill>
            <a:srgbClr val="000000"/>
          </a:solidFill>
          <a:uFillTx/>
          <a:latin typeface="+mj-lt"/>
          <a:ea typeface="+mj-ea"/>
          <a:cs typeface="+mj-cs"/>
          <a:sym typeface="Arial"/>
        </a:defRPr>
      </a:lvl3pPr>
      <a:lvl4pPr marL="1737360" marR="0" indent="-365760" algn="l" defTabSz="914400" rtl="0" latinLnBrk="0">
        <a:lnSpc>
          <a:spcPct val="100000"/>
        </a:lnSpc>
        <a:spcBef>
          <a:spcPts val="700"/>
        </a:spcBef>
        <a:spcAft>
          <a:spcPts val="0"/>
        </a:spcAft>
        <a:buClr>
          <a:srgbClr val="BAD41A"/>
        </a:buClr>
        <a:buSzPct val="100000"/>
        <a:buFont typeface="Arial"/>
        <a:buChar char="▪"/>
        <a:tabLst/>
        <a:defRPr sz="3200" b="0" i="0" u="none" strike="noStrike" cap="none" spc="0" baseline="0">
          <a:ln>
            <a:noFill/>
          </a:ln>
          <a:solidFill>
            <a:srgbClr val="000000"/>
          </a:solidFill>
          <a:uFillTx/>
          <a:latin typeface="+mj-lt"/>
          <a:ea typeface="+mj-ea"/>
          <a:cs typeface="+mj-cs"/>
          <a:sym typeface="Arial"/>
        </a:defRPr>
      </a:lvl4pPr>
      <a:lvl5pPr marL="2194560" marR="0" indent="-365760" algn="l" defTabSz="914400" rtl="0" latinLnBrk="0">
        <a:lnSpc>
          <a:spcPct val="100000"/>
        </a:lnSpc>
        <a:spcBef>
          <a:spcPts val="700"/>
        </a:spcBef>
        <a:spcAft>
          <a:spcPts val="0"/>
        </a:spcAft>
        <a:buClr>
          <a:srgbClr val="BAD41A"/>
        </a:buClr>
        <a:buSzPct val="100000"/>
        <a:buFont typeface="Arial"/>
        <a:buChar char="•"/>
        <a:tabLst/>
        <a:defRPr sz="3200" b="0" i="0" u="none" strike="noStrike" cap="none" spc="0" baseline="0">
          <a:ln>
            <a:noFill/>
          </a:ln>
          <a:solidFill>
            <a:srgbClr val="000000"/>
          </a:solidFill>
          <a:uFillTx/>
          <a:latin typeface="+mj-lt"/>
          <a:ea typeface="+mj-ea"/>
          <a:cs typeface="+mj-cs"/>
          <a:sym typeface="Arial"/>
        </a:defRPr>
      </a:lvl5pPr>
      <a:lvl6pPr marL="2651760" marR="0" indent="-365760" algn="l" defTabSz="914400" rtl="0" latinLnBrk="0">
        <a:lnSpc>
          <a:spcPct val="100000"/>
        </a:lnSpc>
        <a:spcBef>
          <a:spcPts val="700"/>
        </a:spcBef>
        <a:spcAft>
          <a:spcPts val="0"/>
        </a:spcAft>
        <a:buClr>
          <a:srgbClr val="BAD41A"/>
        </a:buClr>
        <a:buSzPct val="100000"/>
        <a:buFont typeface="Arial"/>
        <a:buChar char="•"/>
        <a:tabLst/>
        <a:defRPr sz="3200" b="0" i="0" u="none" strike="noStrike" cap="none" spc="0" baseline="0">
          <a:ln>
            <a:noFill/>
          </a:ln>
          <a:solidFill>
            <a:srgbClr val="000000"/>
          </a:solidFill>
          <a:uFillTx/>
          <a:latin typeface="+mj-lt"/>
          <a:ea typeface="+mj-ea"/>
          <a:cs typeface="+mj-cs"/>
          <a:sym typeface="Arial"/>
        </a:defRPr>
      </a:lvl6pPr>
      <a:lvl7pPr marL="3108960" marR="0" indent="-365760" algn="l" defTabSz="914400" rtl="0" latinLnBrk="0">
        <a:lnSpc>
          <a:spcPct val="100000"/>
        </a:lnSpc>
        <a:spcBef>
          <a:spcPts val="700"/>
        </a:spcBef>
        <a:spcAft>
          <a:spcPts val="0"/>
        </a:spcAft>
        <a:buClr>
          <a:srgbClr val="BAD41A"/>
        </a:buClr>
        <a:buSzPct val="100000"/>
        <a:buFont typeface="Arial"/>
        <a:buChar char="•"/>
        <a:tabLst/>
        <a:defRPr sz="3200" b="0" i="0" u="none" strike="noStrike" cap="none" spc="0" baseline="0">
          <a:ln>
            <a:noFill/>
          </a:ln>
          <a:solidFill>
            <a:srgbClr val="000000"/>
          </a:solidFill>
          <a:uFillTx/>
          <a:latin typeface="+mj-lt"/>
          <a:ea typeface="+mj-ea"/>
          <a:cs typeface="+mj-cs"/>
          <a:sym typeface="Arial"/>
        </a:defRPr>
      </a:lvl7pPr>
      <a:lvl8pPr marL="3566159" marR="0" indent="-365759" algn="l" defTabSz="914400" rtl="0" latinLnBrk="0">
        <a:lnSpc>
          <a:spcPct val="100000"/>
        </a:lnSpc>
        <a:spcBef>
          <a:spcPts val="700"/>
        </a:spcBef>
        <a:spcAft>
          <a:spcPts val="0"/>
        </a:spcAft>
        <a:buClr>
          <a:srgbClr val="BAD41A"/>
        </a:buClr>
        <a:buSzPct val="100000"/>
        <a:buFont typeface="Arial"/>
        <a:buChar char="•"/>
        <a:tabLst/>
        <a:defRPr sz="3200" b="0" i="0" u="none" strike="noStrike" cap="none" spc="0" baseline="0">
          <a:ln>
            <a:noFill/>
          </a:ln>
          <a:solidFill>
            <a:srgbClr val="000000"/>
          </a:solidFill>
          <a:uFillTx/>
          <a:latin typeface="+mj-lt"/>
          <a:ea typeface="+mj-ea"/>
          <a:cs typeface="+mj-cs"/>
          <a:sym typeface="Arial"/>
        </a:defRPr>
      </a:lvl8pPr>
      <a:lvl9pPr marL="4023359" marR="0" indent="-365759" algn="l" defTabSz="914400" rtl="0" latinLnBrk="0">
        <a:lnSpc>
          <a:spcPct val="100000"/>
        </a:lnSpc>
        <a:spcBef>
          <a:spcPts val="700"/>
        </a:spcBef>
        <a:spcAft>
          <a:spcPts val="0"/>
        </a:spcAft>
        <a:buClr>
          <a:srgbClr val="BAD41A"/>
        </a:buClr>
        <a:buSzPct val="100000"/>
        <a:buFont typeface="Arial"/>
        <a:buChar char="•"/>
        <a:tabLst/>
        <a:defRPr sz="3200" b="0" i="0" u="none" strike="noStrike" cap="none" spc="0" baseline="0">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fontAlgn="base">
              <a:spcBef>
                <a:spcPct val="0"/>
              </a:spcBef>
              <a:spcAft>
                <a:spcPct val="0"/>
              </a:spcAft>
              <a:defRPr/>
            </a:pPr>
            <a:endParaRPr lang="en-US" kern="1200">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fontAlgn="base">
              <a:spcBef>
                <a:spcPct val="0"/>
              </a:spcBef>
              <a:spcAft>
                <a:spcPct val="0"/>
              </a:spcAft>
              <a:defRPr/>
            </a:pPr>
            <a:endParaRPr lang="en-US" kern="1200">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fontAlgn="base">
              <a:spcBef>
                <a:spcPct val="0"/>
              </a:spcBef>
              <a:spcAft>
                <a:spcPct val="0"/>
              </a:spcAft>
              <a:defRPr/>
            </a:pPr>
            <a:fld id="{C5FFC30F-C095-E74A-85BD-C26F6640762E}" type="slidenum">
              <a:rPr lang="en-US" kern="1200">
                <a:ea typeface="ＭＳ Ｐゴシック" charset="0"/>
                <a:cs typeface="ＭＳ Ｐゴシック" charset="0"/>
              </a:rPr>
              <a:pPr fontAlgn="base">
                <a:spcBef>
                  <a:spcPct val="0"/>
                </a:spcBef>
                <a:spcAft>
                  <a:spcPct val="0"/>
                </a:spcAft>
                <a:defRPr/>
              </a:pPr>
              <a:t>‹#›</a:t>
            </a:fld>
            <a:endParaRPr lang="en-US" kern="1200">
              <a:ea typeface="ＭＳ Ｐゴシック" charset="0"/>
              <a:cs typeface="ＭＳ Ｐゴシック" charset="0"/>
            </a:endParaRPr>
          </a:p>
        </p:txBody>
      </p:sp>
    </p:spTree>
    <p:extLst>
      <p:ext uri="{BB962C8B-B14F-4D97-AF65-F5344CB8AC3E}">
        <p14:creationId xmlns:p14="http://schemas.microsoft.com/office/powerpoint/2010/main" val="2545365402"/>
      </p:ext>
    </p:extLst>
  </p:cSld>
  <p:clrMap bg1="dk2" tx1="lt1" bg2="dk1" tx2="lt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fontAlgn="base">
              <a:spcBef>
                <a:spcPct val="0"/>
              </a:spcBef>
              <a:spcAft>
                <a:spcPct val="0"/>
              </a:spcAft>
              <a:defRPr/>
            </a:pPr>
            <a:endParaRPr lang="en-US" kern="1200">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fontAlgn="base">
              <a:spcBef>
                <a:spcPct val="0"/>
              </a:spcBef>
              <a:spcAft>
                <a:spcPct val="0"/>
              </a:spcAft>
              <a:defRPr/>
            </a:pPr>
            <a:endParaRPr lang="en-US" kern="1200">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fontAlgn="base">
              <a:spcBef>
                <a:spcPct val="0"/>
              </a:spcBef>
              <a:spcAft>
                <a:spcPct val="0"/>
              </a:spcAft>
              <a:defRPr/>
            </a:pPr>
            <a:fld id="{C5FFC30F-C095-E74A-85BD-C26F6640762E}" type="slidenum">
              <a:rPr lang="en-US" kern="1200">
                <a:ea typeface="ＭＳ Ｐゴシック" charset="0"/>
                <a:cs typeface="ＭＳ Ｐゴシック" charset="0"/>
              </a:rPr>
              <a:pPr fontAlgn="base">
                <a:spcBef>
                  <a:spcPct val="0"/>
                </a:spcBef>
                <a:spcAft>
                  <a:spcPct val="0"/>
                </a:spcAft>
                <a:defRPr/>
              </a:pPr>
              <a:t>‹#›</a:t>
            </a:fld>
            <a:endParaRPr lang="en-US" kern="1200">
              <a:ea typeface="ＭＳ Ｐゴシック" charset="0"/>
              <a:cs typeface="ＭＳ Ｐゴシック" charset="0"/>
            </a:endParaRPr>
          </a:p>
        </p:txBody>
      </p:sp>
    </p:spTree>
    <p:extLst>
      <p:ext uri="{BB962C8B-B14F-4D97-AF65-F5344CB8AC3E}">
        <p14:creationId xmlns:p14="http://schemas.microsoft.com/office/powerpoint/2010/main" val="1806754177"/>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fontAlgn="base">
              <a:spcBef>
                <a:spcPct val="0"/>
              </a:spcBef>
              <a:spcAft>
                <a:spcPct val="0"/>
              </a:spcAft>
              <a:defRPr/>
            </a:pPr>
            <a:endParaRPr lang="en-US" kern="1200">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fontAlgn="base">
              <a:spcBef>
                <a:spcPct val="0"/>
              </a:spcBef>
              <a:spcAft>
                <a:spcPct val="0"/>
              </a:spcAft>
              <a:defRPr/>
            </a:pPr>
            <a:endParaRPr lang="en-US" kern="1200">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fontAlgn="base">
              <a:spcBef>
                <a:spcPct val="0"/>
              </a:spcBef>
              <a:spcAft>
                <a:spcPct val="0"/>
              </a:spcAft>
              <a:defRPr/>
            </a:pPr>
            <a:fld id="{C5FFC30F-C095-E74A-85BD-C26F6640762E}" type="slidenum">
              <a:rPr lang="en-US" kern="1200">
                <a:ea typeface="ＭＳ Ｐゴシック" charset="0"/>
                <a:cs typeface="ＭＳ Ｐゴシック" charset="0"/>
              </a:rPr>
              <a:pPr fontAlgn="base">
                <a:spcBef>
                  <a:spcPct val="0"/>
                </a:spcBef>
                <a:spcAft>
                  <a:spcPct val="0"/>
                </a:spcAft>
                <a:defRPr/>
              </a:pPr>
              <a:t>‹#›</a:t>
            </a:fld>
            <a:endParaRPr lang="en-US" kern="1200">
              <a:ea typeface="ＭＳ Ｐゴシック" charset="0"/>
              <a:cs typeface="ＭＳ Ｐゴシック" charset="0"/>
            </a:endParaRPr>
          </a:p>
        </p:txBody>
      </p:sp>
    </p:spTree>
    <p:extLst>
      <p:ext uri="{BB962C8B-B14F-4D97-AF65-F5344CB8AC3E}">
        <p14:creationId xmlns:p14="http://schemas.microsoft.com/office/powerpoint/2010/main" val="4285832092"/>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fontAlgn="base">
              <a:spcBef>
                <a:spcPct val="0"/>
              </a:spcBef>
              <a:spcAft>
                <a:spcPct val="0"/>
              </a:spcAft>
              <a:defRPr/>
            </a:pPr>
            <a:endParaRPr lang="en-US" kern="1200">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fontAlgn="base">
              <a:spcBef>
                <a:spcPct val="0"/>
              </a:spcBef>
              <a:spcAft>
                <a:spcPct val="0"/>
              </a:spcAft>
              <a:defRPr/>
            </a:pPr>
            <a:endParaRPr lang="en-US" kern="1200">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fontAlgn="base">
              <a:spcBef>
                <a:spcPct val="0"/>
              </a:spcBef>
              <a:spcAft>
                <a:spcPct val="0"/>
              </a:spcAft>
              <a:defRPr/>
            </a:pPr>
            <a:fld id="{C5FFC30F-C095-E74A-85BD-C26F6640762E}" type="slidenum">
              <a:rPr lang="en-US" kern="1200">
                <a:ea typeface="ＭＳ Ｐゴシック" charset="0"/>
                <a:cs typeface="ＭＳ Ｐゴシック" charset="0"/>
              </a:rPr>
              <a:pPr fontAlgn="base">
                <a:spcBef>
                  <a:spcPct val="0"/>
                </a:spcBef>
                <a:spcAft>
                  <a:spcPct val="0"/>
                </a:spcAft>
                <a:defRPr/>
              </a:pPr>
              <a:t>‹#›</a:t>
            </a:fld>
            <a:endParaRPr lang="en-US" kern="1200">
              <a:ea typeface="ＭＳ Ｐゴシック" charset="0"/>
              <a:cs typeface="ＭＳ Ｐゴシック" charset="0"/>
            </a:endParaRPr>
          </a:p>
        </p:txBody>
      </p:sp>
    </p:spTree>
    <p:extLst>
      <p:ext uri="{BB962C8B-B14F-4D97-AF65-F5344CB8AC3E}">
        <p14:creationId xmlns:p14="http://schemas.microsoft.com/office/powerpoint/2010/main" val="729775732"/>
      </p:ext>
    </p:extLst>
  </p:cSld>
  <p:clrMap bg1="dk2" tx1="lt1" bg2="dk1"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fontAlgn="base" hangingPunct="1">
              <a:spcAft>
                <a:spcPct val="0"/>
              </a:spcAft>
              <a:defRPr/>
            </a:pPr>
            <a:endParaRPr lang="en-US" kern="1200"/>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fontAlgn="base" hangingPunct="1">
              <a:spcAft>
                <a:spcPct val="0"/>
              </a:spcAft>
              <a:defRPr/>
            </a:pPr>
            <a:endParaRPr lang="en-US" kern="1200"/>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fontAlgn="base" hangingPunct="1">
              <a:spcAft>
                <a:spcPct val="0"/>
              </a:spcAft>
              <a:defRPr/>
            </a:pPr>
            <a:fld id="{73527A4F-934A-3B4C-B5A5-52592432AB7D}" type="slidenum">
              <a:rPr lang="en-US" kern="1200">
                <a:ea typeface="ＭＳ Ｐゴシック" charset="0"/>
                <a:cs typeface="ＭＳ Ｐゴシック" charset="0"/>
              </a:rPr>
              <a:pPr fontAlgn="base" hangingPunct="1">
                <a:spcAft>
                  <a:spcPct val="0"/>
                </a:spcAft>
                <a:defRPr/>
              </a:pPr>
              <a:t>‹#›</a:t>
            </a:fld>
            <a:endParaRPr lang="en-US" kern="1200">
              <a:ea typeface="ＭＳ Ｐゴシック" charset="0"/>
              <a:cs typeface="ＭＳ Ｐゴシック" charset="0"/>
            </a:endParaRPr>
          </a:p>
        </p:txBody>
      </p:sp>
    </p:spTree>
    <p:extLst>
      <p:ext uri="{BB962C8B-B14F-4D97-AF65-F5344CB8AC3E}">
        <p14:creationId xmlns:p14="http://schemas.microsoft.com/office/powerpoint/2010/main" val="2521319994"/>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27.jpeg"/><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image" Target="../media/image29.jpeg"/><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4.xml"/><Relationship Id="rId3"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5.xml"/><Relationship Id="rId3"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34.jpeg"/><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166.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17.jpeg"/><Relationship Id="rId1" Type="http://schemas.openxmlformats.org/officeDocument/2006/relationships/slideLayout" Target="../slideLayouts/slideLayout133.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3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7.jpeg"/><Relationship Id="rId1" Type="http://schemas.openxmlformats.org/officeDocument/2006/relationships/slideLayout" Target="../slideLayouts/slideLayout133.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7.jpeg"/><Relationship Id="rId1" Type="http://schemas.openxmlformats.org/officeDocument/2006/relationships/slideLayout" Target="../slideLayouts/slideLayout133.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40.png"/><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45.png"/><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27.xml"/><Relationship Id="rId2"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jpeg"/><Relationship Id="rId3"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77.xml"/><Relationship Id="rId2" Type="http://schemas.openxmlformats.org/officeDocument/2006/relationships/image" Target="../media/image5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5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1.xml"/><Relationship Id="rId2" Type="http://schemas.openxmlformats.org/officeDocument/2006/relationships/notesSlide" Target="../notesSlides/notesSlide12.xml"/><Relationship Id="rId3"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5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4.xml"/><Relationship Id="rId2" Type="http://schemas.openxmlformats.org/officeDocument/2006/relationships/notesSlide" Target="../notesSlides/notesSlide13.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66.xml"/><Relationship Id="rId2"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8.xml"/><Relationship Id="rId2" Type="http://schemas.openxmlformats.org/officeDocument/2006/relationships/notesSlide" Target="../notesSlides/notesSlide14.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21.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xml"/><Relationship Id="rId3"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6.xml"/><Relationship Id="rId3"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7.xml"/><Relationship Id="rId3"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8.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9.xml"/><Relationship Id="rId3"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20.xml"/><Relationship Id="rId3"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21.xml"/><Relationship Id="rId3"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22.xml"/><Relationship Id="rId3"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0.xml"/><Relationship Id="rId3"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2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315.xml"/><Relationship Id="rId2"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image" Target="../media/image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1.xml"/><Relationship Id="rId2" Type="http://schemas.openxmlformats.org/officeDocument/2006/relationships/image" Target="../media/image79.png"/><Relationship Id="rId3"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1.xml"/><Relationship Id="rId2" Type="http://schemas.openxmlformats.org/officeDocument/2006/relationships/image" Target="../media/image2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8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5.png"/><Relationship Id="rId3" Type="http://schemas.openxmlformats.org/officeDocument/2006/relationships/image" Target="../media/image8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1.xml"/><Relationship Id="rId2" Type="http://schemas.openxmlformats.org/officeDocument/2006/relationships/image" Target="../media/image8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8.xml"/><Relationship Id="rId2" Type="http://schemas.openxmlformats.org/officeDocument/2006/relationships/notesSlide" Target="../notesSlides/notesSlide3.xml"/><Relationship Id="rId3"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5.xml"/><Relationship Id="rId2" Type="http://schemas.openxmlformats.org/officeDocument/2006/relationships/image" Target="../media/image23.jpeg"/><Relationship Id="rId3"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3" name="image15.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6514" y="0"/>
            <a:ext cx="9309102" cy="6858000"/>
          </a:xfrm>
          <a:prstGeom prst="rect">
            <a:avLst/>
          </a:prstGeom>
          <a:ln w="12700">
            <a:miter lim="400000"/>
          </a:ln>
        </p:spPr>
      </p:pic>
      <p:sp>
        <p:nvSpPr>
          <p:cNvPr id="7204" name="Shape 7204"/>
          <p:cNvSpPr>
            <a:spLocks noGrp="1"/>
          </p:cNvSpPr>
          <p:nvPr>
            <p:ph type="title"/>
          </p:nvPr>
        </p:nvSpPr>
        <p:spPr>
          <a:xfrm>
            <a:off x="1090736" y="-100014"/>
            <a:ext cx="8305801" cy="5334003"/>
          </a:xfrm>
          <a:prstGeom prst="rect">
            <a:avLst/>
          </a:prstGeom>
          <a:effectLst>
            <a:outerShdw dist="107762" dir="8100000" rotWithShape="0">
              <a:srgbClr val="000000">
                <a:alpha val="74997"/>
              </a:srgbClr>
            </a:outerShdw>
          </a:effectLst>
        </p:spPr>
        <p:txBody>
          <a:bodyPr/>
          <a:lstStyle/>
          <a:p>
            <a:pPr>
              <a:defRPr sz="11700"/>
            </a:pPr>
            <a:r>
              <a:rPr dirty="0" smtClean="0"/>
              <a:t>Homileti</a:t>
            </a:r>
            <a:r>
              <a:rPr lang="en-US" dirty="0" err="1" smtClean="0"/>
              <a:t>k</a:t>
            </a:r>
            <a:r>
              <a:rPr dirty="0" smtClean="0"/>
              <a:t>s</a:t>
            </a:r>
            <a:r>
              <a:rPr dirty="0"/>
              <a:t>:</a:t>
            </a:r>
            <a:br>
              <a:rPr dirty="0"/>
            </a:br>
            <a:r>
              <a:rPr sz="6600" i="1" dirty="0"/>
              <a:t>Ang Sining ng </a:t>
            </a:r>
            <a:br>
              <a:rPr sz="6600" i="1" dirty="0"/>
            </a:br>
            <a:r>
              <a:rPr sz="6600" i="1" dirty="0"/>
              <a:t>Pagsasaysay ng Bibliya</a:t>
            </a:r>
          </a:p>
        </p:txBody>
      </p:sp>
      <p:grpSp>
        <p:nvGrpSpPr>
          <p:cNvPr id="7208" name="Group 7208"/>
          <p:cNvGrpSpPr/>
          <p:nvPr/>
        </p:nvGrpSpPr>
        <p:grpSpPr>
          <a:xfrm>
            <a:off x="0" y="6103958"/>
            <a:ext cx="9144000" cy="765176"/>
            <a:chOff x="0" y="0"/>
            <a:chExt cx="9144000" cy="765175"/>
          </a:xfrm>
        </p:grpSpPr>
        <p:sp>
          <p:nvSpPr>
            <p:cNvPr id="7206" name="Shape 7206"/>
            <p:cNvSpPr/>
            <p:nvPr/>
          </p:nvSpPr>
          <p:spPr>
            <a:xfrm>
              <a:off x="0" y="0"/>
              <a:ext cx="9144000" cy="765175"/>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algn="ctr">
                <a:spcBef>
                  <a:spcPts val="200"/>
                </a:spcBef>
                <a:defRPr sz="2000" b="1">
                  <a:solidFill>
                    <a:schemeClr val="accent3">
                      <a:lumOff val="44000"/>
                    </a:schemeClr>
                  </a:solidFill>
                  <a:effectLst>
                    <a:outerShdw blurRad="38100" dist="38100" dir="2700000" rotWithShape="0">
                      <a:srgbClr val="000000"/>
                    </a:outerShdw>
                  </a:effectLst>
                </a:defRPr>
              </a:pPr>
              <a:endParaRPr/>
            </a:p>
          </p:txBody>
        </p:sp>
        <p:sp>
          <p:nvSpPr>
            <p:cNvPr id="7207" name="Shape 7207"/>
            <p:cNvSpPr/>
            <p:nvPr/>
          </p:nvSpPr>
          <p:spPr>
            <a:xfrm>
              <a:off x="0" y="194972"/>
              <a:ext cx="91440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spcBef>
                  <a:spcPts val="400"/>
                </a:spcBef>
                <a:defRPr sz="2000" b="1">
                  <a:solidFill>
                    <a:schemeClr val="accent3">
                      <a:lumOff val="44000"/>
                    </a:schemeClr>
                  </a:solidFill>
                  <a:effectLst>
                    <a:outerShdw blurRad="38100" dist="38100" dir="2700000" rotWithShape="0">
                      <a:srgbClr val="000000"/>
                    </a:outerShdw>
                  </a:effectLst>
                </a:defRPr>
              </a:lvl1pPr>
            </a:lstStyle>
            <a:p>
              <a:r>
                <a:t>Dr. Rick Griffith • Singapore Bible College • BibleStudyDownloads.org</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6" name="image28.png"/>
          <p:cNvPicPr>
            <a:picLocks noChangeAspect="1"/>
          </p:cNvPicPr>
          <p:nvPr/>
        </p:nvPicPr>
        <p:blipFill>
          <a:blip r:embed="rId2">
            <a:extLst/>
          </a:blip>
          <a:stretch>
            <a:fillRect/>
          </a:stretch>
        </p:blipFill>
        <p:spPr>
          <a:xfrm>
            <a:off x="0" y="-2"/>
            <a:ext cx="9144000" cy="6100878"/>
          </a:xfrm>
          <a:prstGeom prst="rect">
            <a:avLst/>
          </a:prstGeom>
          <a:ln w="12700">
            <a:miter lim="400000"/>
          </a:ln>
        </p:spPr>
      </p:pic>
      <p:sp>
        <p:nvSpPr>
          <p:cNvPr id="7257" name="Shape 7257"/>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rgbClr val="FFFF99"/>
                </a:solidFill>
              </a:defRPr>
            </a:lvl1pPr>
          </a:lstStyle>
          <a:p>
            <a:r>
              <a:t>8</a:t>
            </a:r>
          </a:p>
        </p:txBody>
      </p:sp>
      <p:sp>
        <p:nvSpPr>
          <p:cNvPr id="7258" name="Shape 7258"/>
          <p:cNvSpPr>
            <a:spLocks noGrp="1"/>
          </p:cNvSpPr>
          <p:nvPr>
            <p:ph type="title"/>
          </p:nvPr>
        </p:nvSpPr>
        <p:spPr>
          <a:xfrm>
            <a:off x="0" y="6100876"/>
            <a:ext cx="9144000" cy="757125"/>
          </a:xfrm>
          <a:prstGeom prst="rect">
            <a:avLst/>
          </a:prstGeom>
        </p:spPr>
        <p:txBody>
          <a:bodyPr/>
          <a:lstStyle>
            <a:lvl1pPr defTabSz="612648">
              <a:defRPr sz="2948" b="1">
                <a:solidFill>
                  <a:schemeClr val="accent3">
                    <a:lumOff val="44000"/>
                  </a:schemeClr>
                </a:solidFill>
              </a:defRPr>
            </a:lvl1pPr>
          </a:lstStyle>
          <a:p>
            <a:r>
              <a:t>Si Stephen ay nakapagpalipad ng 174 na pasahero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 name="image29.jpeg" descr="2014 Susan &amp; John.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7261" name="Shape 7261"/>
          <p:cNvSpPr>
            <a:spLocks noGrp="1"/>
          </p:cNvSpPr>
          <p:nvPr>
            <p:ph type="title"/>
          </p:nvPr>
        </p:nvSpPr>
        <p:spPr>
          <a:xfrm>
            <a:off x="-4417" y="5445223"/>
            <a:ext cx="9144001" cy="1143001"/>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spcBef>
                <a:spcPct val="0"/>
              </a:spcBef>
              <a:spcAft>
                <a:spcPct val="0"/>
              </a:spcAft>
            </a:pPr>
            <a:r>
              <a:rPr sz="3200" b="1">
                <a:solidFill>
                  <a:srgbClr val="FFFFFF"/>
                </a:solidFill>
                <a:effectLst>
                  <a:glow rad="266700">
                    <a:srgbClr val="000000">
                      <a:alpha val="75000"/>
                    </a:srgbClr>
                  </a:glow>
                </a:effectLst>
                <a:ea typeface="ＭＳ Ｐゴシック"/>
                <a:cs typeface="ＭＳ Ｐゴシック" charset="0"/>
                <a:sym typeface="Arial"/>
              </a:rPr>
              <a:t>Ang aming bunso na si John (23) ay isang tagalikha ng sining grapiko sa California</a:t>
            </a:r>
          </a:p>
        </p:txBody>
      </p:sp>
      <p:pic>
        <p:nvPicPr>
          <p:cNvPr id="7262" name="image30.png"/>
          <p:cNvPicPr>
            <a:picLocks noChangeAspect="1"/>
          </p:cNvPicPr>
          <p:nvPr/>
        </p:nvPicPr>
        <p:blipFill>
          <a:blip r:embed="rId3">
            <a:extLst/>
          </a:blip>
          <a:stretch>
            <a:fillRect/>
          </a:stretch>
        </p:blipFill>
        <p:spPr>
          <a:xfrm>
            <a:off x="6330269" y="1"/>
            <a:ext cx="2827209" cy="3573017"/>
          </a:xfrm>
          <a:prstGeom prst="rect">
            <a:avLst/>
          </a:prstGeom>
          <a:ln w="12700">
            <a:miter lim="400000"/>
          </a:ln>
        </p:spPr>
      </p:pic>
      <p:sp>
        <p:nvSpPr>
          <p:cNvPr id="7263" name="Shape 7263"/>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2"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5" name="image31.jpeg" descr="WVpptitle"/>
          <p:cNvPicPr>
            <a:picLocks noChangeAspect="1"/>
          </p:cNvPicPr>
          <p:nvPr/>
        </p:nvPicPr>
        <p:blipFill>
          <a:blip r:embed="rId2">
            <a:extLst/>
          </a:blip>
          <a:stretch>
            <a:fillRect/>
          </a:stretch>
        </p:blipFill>
        <p:spPr>
          <a:xfrm>
            <a:off x="-36513" y="927100"/>
            <a:ext cx="9153526" cy="5930900"/>
          </a:xfrm>
          <a:prstGeom prst="rect">
            <a:avLst/>
          </a:prstGeom>
          <a:ln w="12700">
            <a:miter lim="400000"/>
          </a:ln>
        </p:spPr>
      </p:pic>
      <p:sp>
        <p:nvSpPr>
          <p:cNvPr id="7266" name="Shape 7266"/>
          <p:cNvSpPr/>
          <p:nvPr/>
        </p:nvSpPr>
        <p:spPr>
          <a:xfrm>
            <a:off x="0" y="4221162"/>
            <a:ext cx="9144000" cy="1655762"/>
          </a:xfrm>
          <a:prstGeom prst="rect">
            <a:avLst/>
          </a:prstGeom>
          <a:solidFill>
            <a:srgbClr val="CCCCCC"/>
          </a:solidFill>
          <a:ln w="12700" cap="sq">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7267" name="Shape 7267"/>
          <p:cNvSpPr>
            <a:spLocks noGrp="1"/>
          </p:cNvSpPr>
          <p:nvPr>
            <p:ph type="title"/>
          </p:nvPr>
        </p:nvSpPr>
        <p:spPr>
          <a:xfrm>
            <a:off x="0" y="-20638"/>
            <a:ext cx="9144000" cy="928688"/>
          </a:xfrm>
          <a:prstGeom prst="rect">
            <a:avLst/>
          </a:prstGeom>
        </p:spPr>
        <p:txBody>
          <a:bodyPr/>
          <a:lstStyle>
            <a:lvl1pPr defTabSz="804672">
              <a:defRPr sz="3872">
                <a:solidFill>
                  <a:schemeClr val="accent3">
                    <a:lumOff val="44000"/>
                  </a:schemeClr>
                </a:solidFill>
              </a:defRPr>
            </a:lvl1pPr>
          </a:lstStyle>
          <a:p>
            <a:r>
              <a:t>Ang aming organisasyong pangmisyon…</a:t>
            </a:r>
          </a:p>
        </p:txBody>
      </p:sp>
      <p:grpSp>
        <p:nvGrpSpPr>
          <p:cNvPr id="7270" name="Group 7270" descr="WV-Primary_wTag.eps"/>
          <p:cNvGrpSpPr/>
          <p:nvPr/>
        </p:nvGrpSpPr>
        <p:grpSpPr>
          <a:xfrm>
            <a:off x="144462" y="4406900"/>
            <a:ext cx="8891588" cy="1254125"/>
            <a:chOff x="0" y="0"/>
            <a:chExt cx="8891586" cy="1254125"/>
          </a:xfrm>
        </p:grpSpPr>
        <p:sp>
          <p:nvSpPr>
            <p:cNvPr id="7268" name="Shape 7268"/>
            <p:cNvSpPr/>
            <p:nvPr/>
          </p:nvSpPr>
          <p:spPr>
            <a:xfrm>
              <a:off x="0" y="0"/>
              <a:ext cx="8891587" cy="1254125"/>
            </a:xfrm>
            <a:prstGeom prst="rect">
              <a:avLst/>
            </a:prstGeom>
            <a:solidFill>
              <a:srgbClr val="CCCCCC"/>
            </a:solidFill>
            <a:ln w="12700" cap="flat">
              <a:noFill/>
              <a:miter lim="400000"/>
            </a:ln>
            <a:effectLst/>
          </p:spPr>
          <p:txBody>
            <a:bodyPr wrap="square" lIns="45719" tIns="45719" rIns="45719" bIns="45719" numCol="1" anchor="t">
              <a:noAutofit/>
            </a:bodyPr>
            <a:lstStyle/>
            <a:p>
              <a:endParaRPr/>
            </a:p>
          </p:txBody>
        </p:sp>
        <p:pic>
          <p:nvPicPr>
            <p:cNvPr id="7269" name="image32.pdf"/>
            <p:cNvPicPr>
              <a:picLocks noChangeAspect="1"/>
            </p:cNvPicPr>
            <p:nvPr/>
          </p:nvPicPr>
          <p:blipFill>
            <a:blip r:embed="rId3">
              <a:extLst/>
            </a:blip>
            <a:stretch>
              <a:fillRect/>
            </a:stretch>
          </p:blipFill>
          <p:spPr>
            <a:xfrm>
              <a:off x="0" y="0"/>
              <a:ext cx="8891587" cy="125412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2" name="image33.jpeg" descr="IMG_0861.JPG"/>
          <p:cNvPicPr>
            <a:picLocks noChangeAspect="1"/>
          </p:cNvPicPr>
          <p:nvPr/>
        </p:nvPicPr>
        <p:blipFill>
          <a:blip r:embed="rId3">
            <a:extLst/>
          </a:blip>
          <a:stretch>
            <a:fillRect/>
          </a:stretch>
        </p:blipFill>
        <p:spPr>
          <a:xfrm>
            <a:off x="0" y="-457200"/>
            <a:ext cx="9144000" cy="5953125"/>
          </a:xfrm>
          <a:prstGeom prst="rect">
            <a:avLst/>
          </a:prstGeom>
          <a:ln w="12700">
            <a:miter lim="400000"/>
          </a:ln>
        </p:spPr>
      </p:pic>
      <p:sp>
        <p:nvSpPr>
          <p:cNvPr id="7273" name="Shape 7273"/>
          <p:cNvSpPr>
            <a:spLocks noGrp="1"/>
          </p:cNvSpPr>
          <p:nvPr>
            <p:ph type="title"/>
          </p:nvPr>
        </p:nvSpPr>
        <p:spPr>
          <a:xfrm>
            <a:off x="-71438" y="5435600"/>
            <a:ext cx="9251951" cy="1498600"/>
          </a:xfrm>
          <a:prstGeom prst="rect">
            <a:avLst/>
          </a:prstGeom>
          <a:solidFill>
            <a:srgbClr val="000000"/>
          </a:solidFill>
        </p:spPr>
        <p:txBody>
          <a:bodyPr/>
          <a:lstStyle>
            <a:lvl1pPr defTabSz="804672">
              <a:defRPr sz="3872" b="1">
                <a:effectLst>
                  <a:outerShdw blurRad="33528" dist="33528" dir="2700000" rotWithShape="0">
                    <a:srgbClr val="000000"/>
                  </a:outerShdw>
                </a:effectLst>
              </a:defRPr>
            </a:lvl1pPr>
          </a:lstStyle>
          <a:p>
            <a:r>
              <a:t>Ako ang pumapatnubay ng Doktor sa pag-aaral ng Ministeryo ng SBC (DMin)</a:t>
            </a:r>
          </a:p>
        </p:txBody>
      </p:sp>
      <p:sp>
        <p:nvSpPr>
          <p:cNvPr id="7274" name="Shape 7274"/>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8" name="image34.jpeg" descr="SBC - Block 7 - SE Corner"/>
          <p:cNvPicPr>
            <a:picLocks noChangeAspect="1"/>
          </p:cNvPicPr>
          <p:nvPr/>
        </p:nvPicPr>
        <p:blipFill>
          <a:blip r:embed="rId3">
            <a:extLst/>
          </a:blip>
          <a:stretch>
            <a:fillRect/>
          </a:stretch>
        </p:blipFill>
        <p:spPr>
          <a:xfrm>
            <a:off x="0" y="685800"/>
            <a:ext cx="9144000" cy="6272213"/>
          </a:xfrm>
          <a:prstGeom prst="rect">
            <a:avLst/>
          </a:prstGeom>
          <a:ln w="12700">
            <a:miter lim="400000"/>
          </a:ln>
        </p:spPr>
      </p:pic>
      <p:sp>
        <p:nvSpPr>
          <p:cNvPr id="7279" name="Shape 7279"/>
          <p:cNvSpPr>
            <a:spLocks noGrp="1"/>
          </p:cNvSpPr>
          <p:nvPr>
            <p:ph type="title"/>
          </p:nvPr>
        </p:nvSpPr>
        <p:spPr>
          <a:xfrm>
            <a:off x="0" y="0"/>
            <a:ext cx="9144000" cy="708025"/>
          </a:xfrm>
          <a:prstGeom prst="rect">
            <a:avLst/>
          </a:prstGeom>
          <a:solidFill>
            <a:srgbClr val="000066"/>
          </a:solidFill>
        </p:spPr>
        <p:txBody>
          <a:bodyPr anchor="t"/>
          <a:lstStyle>
            <a:lvl1pPr>
              <a:defRPr sz="4000" b="1">
                <a:solidFill>
                  <a:schemeClr val="accent3">
                    <a:lumOff val="44000"/>
                  </a:schemeClr>
                </a:solidFill>
              </a:defRPr>
            </a:lvl1pPr>
          </a:lstStyle>
          <a:p>
            <a:r>
              <a:t>SINGAPORE BIBLE COLLEGE</a:t>
            </a:r>
          </a:p>
        </p:txBody>
      </p:sp>
      <p:sp>
        <p:nvSpPr>
          <p:cNvPr id="7280" name="Shape 7280"/>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4" name="image35.png"/>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7285" name="Shape 7285"/>
          <p:cNvSpPr>
            <a:spLocks noGrp="1"/>
          </p:cNvSpPr>
          <p:nvPr>
            <p:ph type="title"/>
          </p:nvPr>
        </p:nvSpPr>
        <p:spPr>
          <a:xfrm>
            <a:off x="-71438" y="5943600"/>
            <a:ext cx="9251951" cy="990600"/>
          </a:xfrm>
          <a:prstGeom prst="rect">
            <a:avLst/>
          </a:prstGeom>
          <a:solidFill>
            <a:srgbClr val="000000"/>
          </a:solidFill>
        </p:spPr>
        <p:txBody>
          <a:bodyPr/>
          <a:lstStyle>
            <a:lvl1pPr defTabSz="740663">
              <a:defRPr sz="3564" b="1">
                <a:effectLst>
                  <a:outerShdw blurRad="30861" dist="30861" dir="2700000" rotWithShape="0">
                    <a:srgbClr val="000000"/>
                  </a:outerShdw>
                </a:effectLst>
              </a:defRPr>
            </a:lvl1pPr>
          </a:lstStyle>
          <a:p>
            <a:r>
              <a:t>Mga Mag-aaral ng Singapore Bible College</a:t>
            </a:r>
          </a:p>
        </p:txBody>
      </p:sp>
      <p:sp>
        <p:nvSpPr>
          <p:cNvPr id="7286" name="Shape 7286"/>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 name="Shape 7290"/>
          <p:cNvSpPr>
            <a:spLocks noGrp="1"/>
          </p:cNvSpPr>
          <p:nvPr>
            <p:ph type="title"/>
          </p:nvPr>
        </p:nvSpPr>
        <p:spPr>
          <a:xfrm>
            <a:off x="0" y="152400"/>
            <a:ext cx="9144000" cy="685800"/>
          </a:xfrm>
          <a:prstGeom prst="rect">
            <a:avLst/>
          </a:prstGeom>
          <a:noFill/>
          <a:ln>
            <a:noFill/>
          </a:ln>
          <a:effectLst/>
        </p:spPr>
        <p:txBody>
          <a:bodyPr vert="horz" wrap="square" lIns="91440" tIns="45720" rIns="91440" bIns="45720" numCol="1" anchor="ctr" anchorCtr="0" compatLnSpc="1">
            <a:prstTxWarp prst="textNoShape">
              <a:avLst/>
            </a:prstTxWarp>
            <a:noAutofit/>
          </a:bodyPr>
          <a:lstStyle/>
          <a:p>
            <a:pPr fontAlgn="base">
              <a:spcBef>
                <a:spcPct val="0"/>
              </a:spcBef>
              <a:spcAft>
                <a:spcPct val="0"/>
              </a:spcAft>
            </a:pPr>
            <a:r>
              <a:rPr sz="3200">
                <a:solidFill>
                  <a:srgbClr val="FFF9FC"/>
                </a:solidFill>
                <a:effectLst>
                  <a:glow rad="228600">
                    <a:schemeClr val="tx1">
                      <a:alpha val="96000"/>
                    </a:schemeClr>
                  </a:glow>
                </a:effectLst>
                <a:latin typeface="Arial Black" charset="0"/>
                <a:ea typeface="ＭＳ Ｐゴシック" charset="0"/>
                <a:cs typeface="ＭＳ Ｐゴシック" charset="0"/>
              </a:rPr>
              <a:t>Mga Kurso na Tinuturuan ko sa SBC</a:t>
            </a:r>
          </a:p>
        </p:txBody>
      </p:sp>
      <p:sp>
        <p:nvSpPr>
          <p:cNvPr id="7291" name="Shape 7291"/>
          <p:cNvSpPr/>
          <p:nvPr/>
        </p:nvSpPr>
        <p:spPr>
          <a:xfrm>
            <a:off x="-565" y="1600200"/>
            <a:ext cx="9144001" cy="1200329"/>
          </a:xfrm>
          <a:prstGeom prst="rect">
            <a:avLst/>
          </a:prstGeom>
          <a:gradFill>
            <a:gsLst>
              <a:gs pos="0">
                <a:srgbClr val="000066"/>
              </a:gs>
              <a:gs pos="100000">
                <a:srgbClr val="00002F"/>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45719" rIns="45719">
            <a:spAutoFit/>
          </a:bodyPr>
          <a:lstStyle/>
          <a:p>
            <a:pPr defTabSz="909637">
              <a:tabLst>
                <a:tab pos="1816100" algn="l"/>
                <a:tab pos="4279900" algn="l"/>
              </a:tabLst>
              <a:defRPr sz="3600" u="sng">
                <a:solidFill>
                  <a:srgbClr val="FFFF99"/>
                </a:solidFill>
                <a:latin typeface="Arial Black"/>
                <a:ea typeface="Arial Black"/>
                <a:cs typeface="Arial Black"/>
                <a:sym typeface="Arial Black"/>
              </a:defRPr>
            </a:pPr>
            <a:r>
              <a:rPr dirty="0"/>
              <a:t>Pagsisiyasat</a:t>
            </a:r>
            <a:endParaRPr dirty="0" smtClean="0"/>
          </a:p>
          <a:p>
            <a:pPr defTabSz="909637">
              <a:tabLst>
                <a:tab pos="1816100" algn="l"/>
                <a:tab pos="4279900" algn="l"/>
              </a:tabLst>
              <a:defRPr sz="3600">
                <a:solidFill>
                  <a:srgbClr val="FFFF99"/>
                </a:solidFill>
                <a:latin typeface="Arial Black"/>
                <a:ea typeface="Arial Black"/>
                <a:cs typeface="Arial Black"/>
                <a:sym typeface="Arial Black"/>
              </a:defRPr>
            </a:pPr>
            <a:r>
              <a:rPr lang="en-US" dirty="0" smtClean="0"/>
              <a:t>    </a:t>
            </a:r>
            <a:r>
              <a:rPr lang="en-US" dirty="0" err="1" smtClean="0"/>
              <a:t>Lumang</a:t>
            </a:r>
            <a:r>
              <a:rPr lang="en-US" dirty="0" smtClean="0"/>
              <a:t> </a:t>
            </a:r>
            <a:r>
              <a:rPr lang="en-US" dirty="0" err="1" smtClean="0"/>
              <a:t>Tipan</a:t>
            </a:r>
            <a:r>
              <a:rPr dirty="0" smtClean="0"/>
              <a:t>	</a:t>
            </a:r>
            <a:r>
              <a:rPr lang="en-US" dirty="0" err="1" smtClean="0"/>
              <a:t>Bagong</a:t>
            </a:r>
            <a:r>
              <a:rPr lang="en-US" dirty="0" smtClean="0"/>
              <a:t> </a:t>
            </a:r>
            <a:r>
              <a:rPr lang="en-US" dirty="0" err="1" smtClean="0"/>
              <a:t>Tipan</a:t>
            </a:r>
            <a:endParaRPr dirty="0"/>
          </a:p>
        </p:txBody>
      </p:sp>
      <p:sp>
        <p:nvSpPr>
          <p:cNvPr id="7292" name="Shape 7292"/>
          <p:cNvSpPr/>
          <p:nvPr/>
        </p:nvSpPr>
        <p:spPr>
          <a:xfrm>
            <a:off x="-565" y="2895600"/>
            <a:ext cx="9144001" cy="1200329"/>
          </a:xfrm>
          <a:prstGeom prst="rect">
            <a:avLst/>
          </a:prstGeom>
          <a:gradFill>
            <a:gsLst>
              <a:gs pos="0">
                <a:srgbClr val="700101"/>
              </a:gs>
              <a:gs pos="100000">
                <a:srgbClr val="340000"/>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45719" rIns="45719">
            <a:spAutoFit/>
          </a:bodyPr>
          <a:lstStyle/>
          <a:p>
            <a:pPr defTabSz="909637">
              <a:tabLst>
                <a:tab pos="406400" algn="l"/>
                <a:tab pos="1816100" algn="l"/>
                <a:tab pos="3022600" algn="l"/>
                <a:tab pos="5638800" algn="l"/>
              </a:tabLst>
              <a:defRPr sz="3600" u="sng">
                <a:solidFill>
                  <a:srgbClr val="FFFF99"/>
                </a:solidFill>
                <a:latin typeface="Arial Black"/>
                <a:ea typeface="Arial Black"/>
                <a:cs typeface="Arial Black"/>
                <a:sym typeface="Arial Black"/>
              </a:defRPr>
            </a:pPr>
            <a:r>
              <a:rPr dirty="0"/>
              <a:t>Sanligan</a:t>
            </a:r>
          </a:p>
          <a:p>
            <a:pPr defTabSz="909637">
              <a:tabLst>
                <a:tab pos="406400" algn="l"/>
                <a:tab pos="1816100" algn="l"/>
                <a:tab pos="4305300" algn="l"/>
                <a:tab pos="5638800" algn="l"/>
              </a:tabLst>
              <a:defRPr sz="3600">
                <a:solidFill>
                  <a:srgbClr val="FFFF99"/>
                </a:solidFill>
                <a:latin typeface="Arial Black"/>
                <a:ea typeface="Arial Black"/>
                <a:cs typeface="Arial Black"/>
                <a:sym typeface="Arial Black"/>
              </a:defRPr>
            </a:pPr>
            <a:r>
              <a:rPr dirty="0"/>
              <a:t>	</a:t>
            </a:r>
            <a:r>
              <a:rPr dirty="0" smtClean="0"/>
              <a:t>	</a:t>
            </a:r>
            <a:r>
              <a:rPr lang="en-US" dirty="0" smtClean="0"/>
              <a:t> </a:t>
            </a:r>
            <a:r>
              <a:rPr lang="en-US" dirty="0" err="1" smtClean="0"/>
              <a:t>Lumang</a:t>
            </a:r>
            <a:r>
              <a:rPr lang="en-US" dirty="0" smtClean="0"/>
              <a:t> </a:t>
            </a:r>
            <a:r>
              <a:rPr lang="en-US" dirty="0" err="1" smtClean="0"/>
              <a:t>Tipan</a:t>
            </a:r>
            <a:r>
              <a:rPr lang="en-US" dirty="0" smtClean="0"/>
              <a:t>	</a:t>
            </a:r>
            <a:r>
              <a:rPr lang="en-US" dirty="0" err="1" smtClean="0"/>
              <a:t>Bagong</a:t>
            </a:r>
            <a:r>
              <a:rPr lang="en-US" dirty="0" smtClean="0"/>
              <a:t> </a:t>
            </a:r>
            <a:r>
              <a:rPr lang="en-US" dirty="0" err="1" smtClean="0"/>
              <a:t>Tipan</a:t>
            </a:r>
            <a:endParaRPr dirty="0"/>
          </a:p>
        </p:txBody>
      </p:sp>
      <p:sp>
        <p:nvSpPr>
          <p:cNvPr id="7293" name="Shape 7293"/>
          <p:cNvSpPr/>
          <p:nvPr/>
        </p:nvSpPr>
        <p:spPr>
          <a:xfrm>
            <a:off x="-565" y="4206875"/>
            <a:ext cx="9144001" cy="1310641"/>
          </a:xfrm>
          <a:prstGeom prst="rect">
            <a:avLst/>
          </a:prstGeom>
          <a:gradFill>
            <a:gsLst>
              <a:gs pos="0">
                <a:srgbClr val="003300"/>
              </a:gs>
              <a:gs pos="100000">
                <a:srgbClr val="001800"/>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45719" rIns="45719">
            <a:spAutoFit/>
          </a:bodyPr>
          <a:lstStyle/>
          <a:p>
            <a:pPr defTabSz="909637">
              <a:tabLst>
                <a:tab pos="1079500" algn="l"/>
                <a:tab pos="3708400" algn="l"/>
                <a:tab pos="6045200" algn="l"/>
              </a:tabLst>
              <a:defRPr sz="3500" u="sng">
                <a:solidFill>
                  <a:srgbClr val="FFFF99"/>
                </a:solidFill>
                <a:latin typeface="Arial Black"/>
                <a:ea typeface="Arial Black"/>
                <a:cs typeface="Arial Black"/>
                <a:sym typeface="Arial Black"/>
              </a:defRPr>
            </a:pPr>
            <a:r>
              <a:t>Teolohiya</a:t>
            </a:r>
          </a:p>
          <a:p>
            <a:pPr defTabSz="909637">
              <a:tabLst>
                <a:tab pos="1079500" algn="l"/>
                <a:tab pos="3708400" algn="l"/>
                <a:tab pos="6045200" algn="l"/>
              </a:tabLst>
              <a:defRPr sz="3300">
                <a:solidFill>
                  <a:srgbClr val="FFFF99"/>
                </a:solidFill>
                <a:latin typeface="Arial Black"/>
                <a:ea typeface="Arial Black"/>
                <a:cs typeface="Arial Black"/>
                <a:sym typeface="Arial Black"/>
              </a:defRPr>
            </a:pPr>
            <a:r>
              <a:rPr sz="2900"/>
              <a:t>Simbahan</a:t>
            </a:r>
            <a:r>
              <a:t> • </a:t>
            </a:r>
            <a:r>
              <a:rPr sz="2700"/>
              <a:t>Ispirito</a:t>
            </a:r>
            <a:r>
              <a:t> • </a:t>
            </a:r>
            <a:r>
              <a:rPr sz="2700"/>
              <a:t>Kaligtasan</a:t>
            </a:r>
            <a:r>
              <a:t> • </a:t>
            </a:r>
            <a:r>
              <a:rPr sz="2400"/>
              <a:t>Kinabukasan</a:t>
            </a:r>
          </a:p>
        </p:txBody>
      </p:sp>
      <p:sp>
        <p:nvSpPr>
          <p:cNvPr id="7294" name="Shape 7294"/>
          <p:cNvSpPr/>
          <p:nvPr/>
        </p:nvSpPr>
        <p:spPr>
          <a:xfrm>
            <a:off x="-565" y="5502275"/>
            <a:ext cx="9213851" cy="1386841"/>
          </a:xfrm>
          <a:prstGeom prst="rect">
            <a:avLst/>
          </a:prstGeom>
          <a:gradFill>
            <a:gsLst>
              <a:gs pos="0">
                <a:srgbClr val="2A0830"/>
              </a:gs>
              <a:gs pos="100000">
                <a:srgbClr val="5A1268"/>
              </a:gs>
            </a:gsLst>
            <a:lin ang="5400000"/>
          </a:gradFill>
          <a:ln w="12700">
            <a:miter lim="400000"/>
          </a:ln>
          <a:extLst>
            <a:ext uri="{C572A759-6A51-4108-AA02-DFA0A04FC94B}">
              <ma14:wrappingTextBoxFlag xmlns:ma14="http://schemas.microsoft.com/office/mac/drawingml/2011/main" val="1"/>
            </a:ext>
          </a:extLst>
        </p:spPr>
        <p:txBody>
          <a:bodyPr lIns="45719" rIns="45719">
            <a:spAutoFit/>
          </a:bodyPr>
          <a:lstStyle/>
          <a:p>
            <a:pPr defTabSz="909637">
              <a:tabLst>
                <a:tab pos="2794000" algn="l"/>
                <a:tab pos="4229100" algn="l"/>
              </a:tabLst>
              <a:defRPr sz="3600" u="sng">
                <a:solidFill>
                  <a:srgbClr val="FFFF99"/>
                </a:solidFill>
                <a:latin typeface="Arial Black"/>
                <a:ea typeface="Arial Black"/>
                <a:cs typeface="Arial Black"/>
                <a:sym typeface="Arial Black"/>
              </a:defRPr>
            </a:pPr>
            <a:r>
              <a:t>Pangangaral</a:t>
            </a:r>
          </a:p>
          <a:p>
            <a:pPr defTabSz="909637">
              <a:tabLst>
                <a:tab pos="2794000" algn="l"/>
                <a:tab pos="4229100" algn="l"/>
              </a:tabLst>
              <a:defRPr sz="3600">
                <a:solidFill>
                  <a:srgbClr val="FFFF99"/>
                </a:solidFill>
                <a:latin typeface="Arial Black"/>
                <a:ea typeface="Arial Black"/>
                <a:cs typeface="Arial Black"/>
                <a:sym typeface="Arial Black"/>
              </a:defRPr>
            </a:pPr>
            <a:r>
              <a:t>Homiletiks 1	Homiletiks 2</a:t>
            </a:r>
          </a:p>
        </p:txBody>
      </p:sp>
      <p:sp>
        <p:nvSpPr>
          <p:cNvPr id="7295" name="Shape 7295"/>
          <p:cNvSpPr/>
          <p:nvPr/>
        </p:nvSpPr>
        <p:spPr>
          <a:xfrm>
            <a:off x="0" y="707658"/>
            <a:ext cx="9144000" cy="830997"/>
          </a:xfrm>
          <a:prstGeom prst="rect">
            <a:avLst/>
          </a:prstGeom>
          <a:noFill/>
          <a:ln w="12700">
            <a:noFill/>
            <a:miter lim="400000"/>
          </a:ln>
          <a:effectLst/>
          <a:extLst>
            <a:ext uri="{C572A759-6A51-4108-AA02-DFA0A04FC94B}">
              <ma14:wrappingTextBoxFlag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p>
            <a:pPr algn="ctr" fontAlgn="base">
              <a:spcBef>
                <a:spcPct val="0"/>
              </a:spcBef>
              <a:spcAft>
                <a:spcPct val="0"/>
              </a:spcAft>
            </a:pPr>
            <a:r>
              <a:rPr sz="3200">
                <a:solidFill>
                  <a:srgbClr val="FFF9FC"/>
                </a:solidFill>
                <a:effectLst>
                  <a:glow rad="228600">
                    <a:schemeClr val="tx1">
                      <a:alpha val="96000"/>
                    </a:schemeClr>
                  </a:glow>
                </a:effectLst>
                <a:latin typeface="Arial Black" charset="0"/>
                <a:ea typeface="ＭＳ Ｐゴシック" charset="0"/>
                <a:cs typeface="ＭＳ Ｐゴシック" charset="0"/>
              </a:rPr>
              <a:t>(Ingles • Bahasa • Tsino)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2000"/>
                                  </p:stCondLst>
                                  <p:iterate>
                                    <p:tmAbs val="0"/>
                                  </p:iterate>
                                  <p:childTnLst>
                                    <p:set>
                                      <p:cBhvr>
                                        <p:cTn id="6" fill="hold"/>
                                        <p:tgtEl>
                                          <p:spTgt spid="7291"/>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2" nodeType="afterEffect">
                                  <p:stCondLst>
                                    <p:cond delay="2000"/>
                                  </p:stCondLst>
                                  <p:iterate>
                                    <p:tmAbs val="0"/>
                                  </p:iterate>
                                  <p:childTnLst>
                                    <p:set>
                                      <p:cBhvr>
                                        <p:cTn id="9" fill="hold"/>
                                        <p:tgtEl>
                                          <p:spTgt spid="7292"/>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3" nodeType="afterEffect">
                                  <p:stCondLst>
                                    <p:cond delay="2000"/>
                                  </p:stCondLst>
                                  <p:iterate>
                                    <p:tmAbs val="0"/>
                                  </p:iterate>
                                  <p:childTnLst>
                                    <p:set>
                                      <p:cBhvr>
                                        <p:cTn id="12" fill="hold"/>
                                        <p:tgtEl>
                                          <p:spTgt spid="7293"/>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4" nodeType="afterEffect">
                                  <p:stCondLst>
                                    <p:cond delay="3000"/>
                                  </p:stCondLst>
                                  <p:iterate>
                                    <p:tmAbs val="0"/>
                                  </p:iterate>
                                  <p:childTnLst>
                                    <p:set>
                                      <p:cBhvr>
                                        <p:cTn id="15" fill="hold"/>
                                        <p:tgtEl>
                                          <p:spTgt spid="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1" grpId="1" animBg="1" advAuto="0"/>
      <p:bldP spid="7292" grpId="2" animBg="1" advAuto="0"/>
      <p:bldP spid="7293" grpId="3" animBg="1" advAuto="0"/>
      <p:bldP spid="7294" grpId="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sz="4400" b="1" kern="1200" dirty="0">
                <a:solidFill>
                  <a:srgbClr val="FFFFFF"/>
                </a:solidFill>
                <a:effectLst>
                  <a:glow rad="139700">
                    <a:srgbClr val="000000"/>
                  </a:glow>
                </a:effectLst>
                <a:latin typeface="Arial" charset="0"/>
              </a:rPr>
              <a:t>65 tao mula sa 17 bansa</a:t>
            </a: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sz="4400" b="1" kern="1200" dirty="0" smtClean="0">
                <a:solidFill>
                  <a:srgbClr val="FFFFFF"/>
                </a:solidFill>
                <a:effectLst>
                  <a:glow rad="139700">
                    <a:srgbClr val="000000"/>
                  </a:glow>
                </a:effectLst>
                <a:latin typeface="Arial" charset="0"/>
              </a:rPr>
              <a:t>March 2016</a:t>
            </a:r>
            <a:endParaRPr lang="en-US" sz="4400" b="1" kern="1200" dirty="0">
              <a:solidFill>
                <a:srgbClr val="000000"/>
              </a:solidFill>
              <a:effectLst>
                <a:glow rad="1397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1200" dirty="0" smtClean="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5388954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6" name="image37.jpeg" descr="Asia Map"/>
          <p:cNvPicPr>
            <a:picLocks noChangeAspect="1"/>
          </p:cNvPicPr>
          <p:nvPr/>
        </p:nvPicPr>
        <p:blipFill>
          <a:blip r:embed="rId3">
            <a:extLst/>
          </a:blip>
          <a:stretch>
            <a:fillRect/>
          </a:stretch>
        </p:blipFill>
        <p:spPr>
          <a:xfrm>
            <a:off x="-22225" y="0"/>
            <a:ext cx="9202739" cy="6902450"/>
          </a:xfrm>
          <a:prstGeom prst="rect">
            <a:avLst/>
          </a:prstGeom>
          <a:ln w="12700">
            <a:miter lim="400000"/>
          </a:ln>
        </p:spPr>
      </p:pic>
      <p:sp>
        <p:nvSpPr>
          <p:cNvPr id="7307" name="Shape 7307"/>
          <p:cNvSpPr/>
          <p:nvPr/>
        </p:nvSpPr>
        <p:spPr>
          <a:xfrm>
            <a:off x="7239000" y="3494087"/>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USA</a:t>
            </a:r>
          </a:p>
        </p:txBody>
      </p:sp>
      <p:sp>
        <p:nvSpPr>
          <p:cNvPr id="7308" name="Shape 7308"/>
          <p:cNvSpPr>
            <a:spLocks noGrp="1"/>
          </p:cNvSpPr>
          <p:nvPr>
            <p:ph type="title"/>
          </p:nvPr>
        </p:nvSpPr>
        <p:spPr>
          <a:xfrm>
            <a:off x="-71438" y="5943600"/>
            <a:ext cx="9251951" cy="990600"/>
          </a:xfrm>
          <a:prstGeom prst="rect">
            <a:avLst/>
          </a:prstGeom>
          <a:solidFill>
            <a:srgbClr val="800000"/>
          </a:solidFill>
        </p:spPr>
        <p:txBody>
          <a:bodyPr/>
          <a:lstStyle>
            <a:lvl1pPr defTabSz="832104">
              <a:defRPr sz="4004" b="1"/>
            </a:lvl1pPr>
          </a:lstStyle>
          <a:p>
            <a:r>
              <a:t>Mga Tao taga Crossroads March 2016</a:t>
            </a:r>
          </a:p>
        </p:txBody>
      </p:sp>
      <p:grpSp>
        <p:nvGrpSpPr>
          <p:cNvPr id="7313" name="Group 7313"/>
          <p:cNvGrpSpPr/>
          <p:nvPr/>
        </p:nvGrpSpPr>
        <p:grpSpPr>
          <a:xfrm>
            <a:off x="2590895" y="1620838"/>
            <a:ext cx="5155450" cy="4152859"/>
            <a:chOff x="0" y="0"/>
            <a:chExt cx="5155449" cy="4152858"/>
          </a:xfrm>
        </p:grpSpPr>
        <p:sp>
          <p:nvSpPr>
            <p:cNvPr id="7309" name="Shape 7309"/>
            <p:cNvSpPr/>
            <p:nvPr/>
          </p:nvSpPr>
          <p:spPr>
            <a:xfrm rot="18984758">
              <a:off x="1181005" y="846137"/>
              <a:ext cx="381001" cy="3578226"/>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003399"/>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defTabSz="457200">
                <a:defRPr sz="1800">
                  <a:solidFill>
                    <a:schemeClr val="accent3">
                      <a:lumOff val="44000"/>
                    </a:schemeClr>
                  </a:solidFill>
                </a:defRPr>
              </a:pPr>
              <a:endParaRPr/>
            </a:p>
          </p:txBody>
        </p:sp>
        <p:sp>
          <p:nvSpPr>
            <p:cNvPr id="7310" name="Shape 7310"/>
            <p:cNvSpPr/>
            <p:nvPr/>
          </p:nvSpPr>
          <p:spPr>
            <a:xfrm rot="19374370">
              <a:off x="1755680" y="1366837"/>
              <a:ext cx="381001"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003399"/>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defTabSz="457200">
                <a:defRPr sz="1800">
                  <a:solidFill>
                    <a:schemeClr val="accent3">
                      <a:lumOff val="44000"/>
                    </a:schemeClr>
                  </a:solidFill>
                </a:defRPr>
              </a:pPr>
              <a:endParaRPr/>
            </a:p>
          </p:txBody>
        </p:sp>
        <p:sp>
          <p:nvSpPr>
            <p:cNvPr id="7311" name="Shape 7311"/>
            <p:cNvSpPr/>
            <p:nvPr/>
          </p:nvSpPr>
          <p:spPr>
            <a:xfrm rot="2496691">
              <a:off x="3954368" y="1628774"/>
              <a:ext cx="381001" cy="2614613"/>
            </a:xfrm>
            <a:custGeom>
              <a:avLst/>
              <a:gdLst/>
              <a:ahLst/>
              <a:cxnLst>
                <a:cxn ang="0">
                  <a:pos x="wd2" y="hd2"/>
                </a:cxn>
                <a:cxn ang="5400000">
                  <a:pos x="wd2" y="hd2"/>
                </a:cxn>
                <a:cxn ang="10800000">
                  <a:pos x="wd2" y="hd2"/>
                </a:cxn>
                <a:cxn ang="16200000">
                  <a:pos x="wd2" y="hd2"/>
                </a:cxn>
              </a:cxnLst>
              <a:rect l="0" t="0" r="r" b="b"/>
              <a:pathLst>
                <a:path w="21600" h="21600" extrusionOk="0">
                  <a:moveTo>
                    <a:pt x="0" y="4407"/>
                  </a:moveTo>
                  <a:lnTo>
                    <a:pt x="10800" y="0"/>
                  </a:lnTo>
                  <a:lnTo>
                    <a:pt x="21600" y="4407"/>
                  </a:lnTo>
                  <a:lnTo>
                    <a:pt x="16200" y="4407"/>
                  </a:lnTo>
                  <a:lnTo>
                    <a:pt x="16200" y="21600"/>
                  </a:lnTo>
                  <a:lnTo>
                    <a:pt x="5400" y="21600"/>
                  </a:lnTo>
                  <a:lnTo>
                    <a:pt x="5400" y="4407"/>
                  </a:lnTo>
                  <a:close/>
                </a:path>
              </a:pathLst>
            </a:custGeom>
            <a:solidFill>
              <a:srgbClr val="003399"/>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defTabSz="457200">
                <a:defRPr sz="1800">
                  <a:solidFill>
                    <a:schemeClr val="accent3">
                      <a:lumOff val="44000"/>
                    </a:schemeClr>
                  </a:solidFill>
                </a:defRPr>
              </a:pPr>
              <a:endParaRPr/>
            </a:p>
          </p:txBody>
        </p:sp>
        <p:sp>
          <p:nvSpPr>
            <p:cNvPr id="7312" name="Shape 7312"/>
            <p:cNvSpPr/>
            <p:nvPr/>
          </p:nvSpPr>
          <p:spPr>
            <a:xfrm>
              <a:off x="2590704" y="0"/>
              <a:ext cx="381001" cy="4114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003399"/>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defTabSz="457200">
                <a:defRPr sz="1800">
                  <a:solidFill>
                    <a:schemeClr val="accent3">
                      <a:lumOff val="44000"/>
                    </a:schemeClr>
                  </a:solidFill>
                </a:defRPr>
              </a:pPr>
              <a:endParaRPr/>
            </a:p>
          </p:txBody>
        </p:sp>
      </p:grpSp>
      <p:sp>
        <p:nvSpPr>
          <p:cNvPr id="7314" name="Shape 7314"/>
          <p:cNvSpPr/>
          <p:nvPr/>
        </p:nvSpPr>
        <p:spPr>
          <a:xfrm>
            <a:off x="-7877" y="446435"/>
            <a:ext cx="2087565" cy="350662"/>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FRANCE</a:t>
            </a:r>
          </a:p>
        </p:txBody>
      </p:sp>
      <p:sp>
        <p:nvSpPr>
          <p:cNvPr id="7315" name="Shape 7315"/>
          <p:cNvSpPr/>
          <p:nvPr/>
        </p:nvSpPr>
        <p:spPr>
          <a:xfrm>
            <a:off x="1979613" y="3573462"/>
            <a:ext cx="190500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INDIA</a:t>
            </a:r>
          </a:p>
        </p:txBody>
      </p:sp>
      <p:sp>
        <p:nvSpPr>
          <p:cNvPr id="7316" name="Shape 7316"/>
          <p:cNvSpPr/>
          <p:nvPr/>
        </p:nvSpPr>
        <p:spPr>
          <a:xfrm>
            <a:off x="3635375" y="3284537"/>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MYANMAR</a:t>
            </a:r>
          </a:p>
        </p:txBody>
      </p:sp>
      <p:sp>
        <p:nvSpPr>
          <p:cNvPr id="7317" name="Shape 7317"/>
          <p:cNvSpPr/>
          <p:nvPr/>
        </p:nvSpPr>
        <p:spPr>
          <a:xfrm flipV="1">
            <a:off x="0" y="5729287"/>
            <a:ext cx="9144001" cy="76201"/>
          </a:xfrm>
          <a:prstGeom prst="line">
            <a:avLst/>
          </a:prstGeom>
          <a:ln w="76200">
            <a:solidFill>
              <a:srgbClr val="FF0000"/>
            </a:solidFill>
            <a:prstDash val="dash"/>
          </a:ln>
        </p:spPr>
        <p:txBody>
          <a:bodyPr lIns="45719" rIns="45719"/>
          <a:lstStyle/>
          <a:p>
            <a:endParaRPr/>
          </a:p>
        </p:txBody>
      </p:sp>
      <p:sp>
        <p:nvSpPr>
          <p:cNvPr id="7318" name="Shape 7318"/>
          <p:cNvSpPr/>
          <p:nvPr/>
        </p:nvSpPr>
        <p:spPr>
          <a:xfrm>
            <a:off x="4575175" y="5410199"/>
            <a:ext cx="1676400" cy="350663"/>
          </a:xfrm>
          <a:prstGeom prst="rect">
            <a:avLst/>
          </a:prstGeom>
          <a:solidFill>
            <a:srgbClr val="8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CIC</a:t>
            </a:r>
          </a:p>
        </p:txBody>
      </p:sp>
      <p:sp>
        <p:nvSpPr>
          <p:cNvPr id="7319" name="Shape 7319"/>
          <p:cNvSpPr/>
          <p:nvPr/>
        </p:nvSpPr>
        <p:spPr>
          <a:xfrm>
            <a:off x="4571999" y="5075237"/>
            <a:ext cx="1655765"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SINGAPORE</a:t>
            </a:r>
          </a:p>
        </p:txBody>
      </p:sp>
      <p:sp>
        <p:nvSpPr>
          <p:cNvPr id="7320" name="Shape 7320"/>
          <p:cNvSpPr/>
          <p:nvPr/>
        </p:nvSpPr>
        <p:spPr>
          <a:xfrm>
            <a:off x="2627313" y="-1588"/>
            <a:ext cx="2160587" cy="2305051"/>
          </a:xfrm>
          <a:prstGeom prst="roundRect">
            <a:avLst>
              <a:gd name="adj" fmla="val 16667"/>
            </a:avLst>
          </a:prstGeom>
          <a:solidFill>
            <a:schemeClr val="accent3">
              <a:lumOff val="44000"/>
            </a:schemeClr>
          </a:solidFill>
          <a:ln>
            <a:solidFill>
              <a:schemeClr val="accent3">
                <a:lumOff val="44000"/>
              </a:schemeClr>
            </a:solidFill>
          </a:ln>
        </p:spPr>
        <p:txBody>
          <a:bodyPr lIns="45719" rIns="45719"/>
          <a:lstStyle/>
          <a:p>
            <a:pPr defTabSz="457200">
              <a:defRPr sz="1800"/>
            </a:pPr>
            <a:endParaRPr/>
          </a:p>
        </p:txBody>
      </p:sp>
      <p:pic>
        <p:nvPicPr>
          <p:cNvPr id="7321" name="image38.png" descr="Crossroads-Logo"/>
          <p:cNvPicPr>
            <a:picLocks noChangeAspect="1"/>
          </p:cNvPicPr>
          <p:nvPr/>
        </p:nvPicPr>
        <p:blipFill>
          <a:blip r:embed="rId4">
            <a:extLst/>
          </a:blip>
          <a:stretch>
            <a:fillRect/>
          </a:stretch>
        </p:blipFill>
        <p:spPr>
          <a:xfrm>
            <a:off x="2843213" y="142875"/>
            <a:ext cx="1657351" cy="2133600"/>
          </a:xfrm>
          <a:prstGeom prst="rect">
            <a:avLst/>
          </a:prstGeom>
          <a:ln w="12700">
            <a:miter lim="400000"/>
          </a:ln>
        </p:spPr>
      </p:pic>
      <p:sp>
        <p:nvSpPr>
          <p:cNvPr id="7322" name="Shape 7322"/>
          <p:cNvSpPr/>
          <p:nvPr/>
        </p:nvSpPr>
        <p:spPr>
          <a:xfrm>
            <a:off x="6875463" y="4221162"/>
            <a:ext cx="1906587"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PHILIPPINES</a:t>
            </a:r>
          </a:p>
        </p:txBody>
      </p:sp>
      <p:sp>
        <p:nvSpPr>
          <p:cNvPr id="7323" name="Shape 7323"/>
          <p:cNvSpPr/>
          <p:nvPr/>
        </p:nvSpPr>
        <p:spPr>
          <a:xfrm>
            <a:off x="-33338" y="900732"/>
            <a:ext cx="208915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GERMANY</a:t>
            </a:r>
          </a:p>
        </p:txBody>
      </p:sp>
      <p:sp>
        <p:nvSpPr>
          <p:cNvPr id="7324" name="Shape 7324"/>
          <p:cNvSpPr/>
          <p:nvPr/>
        </p:nvSpPr>
        <p:spPr>
          <a:xfrm>
            <a:off x="-36514" y="1382538"/>
            <a:ext cx="2087565"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NETHERLANDS</a:t>
            </a:r>
          </a:p>
        </p:txBody>
      </p:sp>
      <p:sp>
        <p:nvSpPr>
          <p:cNvPr id="7325" name="Shape 7325"/>
          <p:cNvSpPr/>
          <p:nvPr/>
        </p:nvSpPr>
        <p:spPr>
          <a:xfrm>
            <a:off x="5724525" y="1700213"/>
            <a:ext cx="1905000" cy="350662"/>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KOREA</a:t>
            </a:r>
          </a:p>
        </p:txBody>
      </p:sp>
      <p:sp>
        <p:nvSpPr>
          <p:cNvPr id="7326" name="Shape 7326"/>
          <p:cNvSpPr/>
          <p:nvPr/>
        </p:nvSpPr>
        <p:spPr>
          <a:xfrm>
            <a:off x="6228184" y="2276872"/>
            <a:ext cx="1905001" cy="350662"/>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HONG KONG</a:t>
            </a:r>
          </a:p>
        </p:txBody>
      </p:sp>
      <p:sp>
        <p:nvSpPr>
          <p:cNvPr id="7327" name="Shape 7327"/>
          <p:cNvSpPr/>
          <p:nvPr/>
        </p:nvSpPr>
        <p:spPr>
          <a:xfrm>
            <a:off x="9390063" y="2400299"/>
            <a:ext cx="190500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TAIWAN</a:t>
            </a:r>
          </a:p>
        </p:txBody>
      </p:sp>
      <p:sp>
        <p:nvSpPr>
          <p:cNvPr id="7328" name="Shape 7328"/>
          <p:cNvSpPr/>
          <p:nvPr/>
        </p:nvSpPr>
        <p:spPr>
          <a:xfrm>
            <a:off x="9390063" y="3086099"/>
            <a:ext cx="190500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CHINA</a:t>
            </a:r>
          </a:p>
        </p:txBody>
      </p:sp>
      <p:sp>
        <p:nvSpPr>
          <p:cNvPr id="7329" name="Shape 7329"/>
          <p:cNvSpPr/>
          <p:nvPr/>
        </p:nvSpPr>
        <p:spPr>
          <a:xfrm>
            <a:off x="9390063" y="5578474"/>
            <a:ext cx="190500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INDONESIA</a:t>
            </a:r>
          </a:p>
        </p:txBody>
      </p:sp>
      <p:sp>
        <p:nvSpPr>
          <p:cNvPr id="7330" name="Shape 7330"/>
          <p:cNvSpPr/>
          <p:nvPr/>
        </p:nvSpPr>
        <p:spPr>
          <a:xfrm>
            <a:off x="4788024" y="4221088"/>
            <a:ext cx="1655761" cy="350662"/>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MALAYSIA</a:t>
            </a:r>
          </a:p>
        </p:txBody>
      </p:sp>
      <p:sp>
        <p:nvSpPr>
          <p:cNvPr id="7331" name="Shape 7331"/>
          <p:cNvSpPr/>
          <p:nvPr/>
        </p:nvSpPr>
        <p:spPr>
          <a:xfrm>
            <a:off x="7219950" y="5589587"/>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NEW ZEALAND</a:t>
            </a:r>
          </a:p>
        </p:txBody>
      </p:sp>
      <p:sp>
        <p:nvSpPr>
          <p:cNvPr id="7332" name="Shape 7332"/>
          <p:cNvSpPr/>
          <p:nvPr/>
        </p:nvSpPr>
        <p:spPr>
          <a:xfrm>
            <a:off x="-22226" y="1834975"/>
            <a:ext cx="2087565"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LEBANON</a:t>
            </a:r>
          </a:p>
        </p:txBody>
      </p:sp>
      <p:sp>
        <p:nvSpPr>
          <p:cNvPr id="7333" name="Shape 7333"/>
          <p:cNvSpPr/>
          <p:nvPr/>
        </p:nvSpPr>
        <p:spPr>
          <a:xfrm>
            <a:off x="-2484784" y="4797152"/>
            <a:ext cx="2089151" cy="350662"/>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ZIMBABWE</a:t>
            </a:r>
          </a:p>
        </p:txBody>
      </p:sp>
      <p:sp>
        <p:nvSpPr>
          <p:cNvPr id="7334" name="Shape 7334"/>
          <p:cNvSpPr/>
          <p:nvPr/>
        </p:nvSpPr>
        <p:spPr>
          <a:xfrm>
            <a:off x="7019925" y="1196974"/>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JAPAN</a:t>
            </a:r>
          </a:p>
        </p:txBody>
      </p:sp>
      <p:sp>
        <p:nvSpPr>
          <p:cNvPr id="7335" name="Shape 7335"/>
          <p:cNvSpPr/>
          <p:nvPr/>
        </p:nvSpPr>
        <p:spPr>
          <a:xfrm>
            <a:off x="-2412776" y="1196751"/>
            <a:ext cx="2089152"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ITALY</a:t>
            </a:r>
          </a:p>
        </p:txBody>
      </p:sp>
      <p:sp>
        <p:nvSpPr>
          <p:cNvPr id="7336" name="Shape 7336"/>
          <p:cNvSpPr/>
          <p:nvPr/>
        </p:nvSpPr>
        <p:spPr>
          <a:xfrm>
            <a:off x="4932040" y="116631"/>
            <a:ext cx="190500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RUSSIA</a:t>
            </a:r>
          </a:p>
        </p:txBody>
      </p:sp>
      <p:sp>
        <p:nvSpPr>
          <p:cNvPr id="7337" name="Shape 7337"/>
          <p:cNvSpPr/>
          <p:nvPr/>
        </p:nvSpPr>
        <p:spPr>
          <a:xfrm>
            <a:off x="7239000" y="2996951"/>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CANADA</a:t>
            </a:r>
          </a:p>
        </p:txBody>
      </p:sp>
      <p:sp>
        <p:nvSpPr>
          <p:cNvPr id="7338" name="Shape 7338"/>
          <p:cNvSpPr/>
          <p:nvPr/>
        </p:nvSpPr>
        <p:spPr>
          <a:xfrm>
            <a:off x="-33399" y="-15394"/>
            <a:ext cx="208915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UK</a:t>
            </a:r>
          </a:p>
        </p:txBody>
      </p:sp>
      <p:sp>
        <p:nvSpPr>
          <p:cNvPr id="7339" name="Shape 7339"/>
          <p:cNvSpPr/>
          <p:nvPr/>
        </p:nvSpPr>
        <p:spPr>
          <a:xfrm>
            <a:off x="-2484784" y="3573016"/>
            <a:ext cx="2089151" cy="350662"/>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EGYPT</a:t>
            </a:r>
          </a:p>
        </p:txBody>
      </p:sp>
      <p:sp>
        <p:nvSpPr>
          <p:cNvPr id="7340" name="Shape 7340"/>
          <p:cNvSpPr/>
          <p:nvPr/>
        </p:nvSpPr>
        <p:spPr>
          <a:xfrm>
            <a:off x="9252519" y="620687"/>
            <a:ext cx="190500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spcBef>
                <a:spcPts val="1000"/>
              </a:spcBef>
              <a:defRPr sz="1800" b="1">
                <a:solidFill>
                  <a:schemeClr val="accent3">
                    <a:lumOff val="44000"/>
                  </a:schemeClr>
                </a:solidFill>
              </a:defRPr>
            </a:lvl1pPr>
          </a:lstStyle>
          <a:p>
            <a:r>
              <a:t>MONGOLIA</a:t>
            </a:r>
          </a:p>
        </p:txBody>
      </p:sp>
      <p:sp>
        <p:nvSpPr>
          <p:cNvPr id="7341" name="Shape 7341"/>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7313"/>
                                        </p:tgtEl>
                                        <p:attrNameLst>
                                          <p:attrName>style.visibility</p:attrName>
                                        </p:attrNameLst>
                                      </p:cBhvr>
                                      <p:to>
                                        <p:strVal val="visible"/>
                                      </p:to>
                                    </p:set>
                                    <p:animEffect transition="in" filter="wipe(down)">
                                      <p:cBhvr>
                                        <p:cTn id="7" dur="500"/>
                                        <p:tgtEl>
                                          <p:spTgt spid="7313"/>
                                        </p:tgtEl>
                                      </p:cBhvr>
                                    </p:animEffect>
                                  </p:childTnLst>
                                </p:cTn>
                              </p:par>
                            </p:childTnLst>
                          </p:cTn>
                        </p:par>
                        <p:par>
                          <p:cTn id="8" fill="hold">
                            <p:stCondLst>
                              <p:cond delay="500"/>
                            </p:stCondLst>
                            <p:childTnLst>
                              <p:par>
                                <p:cTn id="9" presetID="1" presetClass="entr" presetSubtype="0" fill="hold" grpId="2" nodeType="afterEffect">
                                  <p:stCondLst>
                                    <p:cond delay="0"/>
                                  </p:stCondLst>
                                  <p:iterate>
                                    <p:tmAbs val="0"/>
                                  </p:iterate>
                                  <p:childTnLst>
                                    <p:set>
                                      <p:cBhvr>
                                        <p:cTn id="10" fill="hold"/>
                                        <p:tgtEl>
                                          <p:spTgt spid="731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3" nodeType="afterEffect">
                                  <p:stCondLst>
                                    <p:cond delay="0"/>
                                  </p:stCondLst>
                                  <p:iterate>
                                    <p:tmAbs val="0"/>
                                  </p:iterate>
                                  <p:childTnLst>
                                    <p:set>
                                      <p:cBhvr>
                                        <p:cTn id="13" fill="hold"/>
                                        <p:tgtEl>
                                          <p:spTgt spid="732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4" nodeType="afterEffect">
                                  <p:stCondLst>
                                    <p:cond delay="0"/>
                                  </p:stCondLst>
                                  <p:iterate>
                                    <p:tmAbs val="0"/>
                                  </p:iterate>
                                  <p:childTnLst>
                                    <p:set>
                                      <p:cBhvr>
                                        <p:cTn id="16" fill="hold"/>
                                        <p:tgtEl>
                                          <p:spTgt spid="7323"/>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5" nodeType="afterEffect">
                                  <p:stCondLst>
                                    <p:cond delay="0"/>
                                  </p:stCondLst>
                                  <p:iterate>
                                    <p:tmAbs val="0"/>
                                  </p:iterate>
                                  <p:childTnLst>
                                    <p:set>
                                      <p:cBhvr>
                                        <p:cTn id="19" fill="hold"/>
                                        <p:tgtEl>
                                          <p:spTgt spid="7316"/>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6" nodeType="afterEffect">
                                  <p:stCondLst>
                                    <p:cond delay="0"/>
                                  </p:stCondLst>
                                  <p:iterate>
                                    <p:tmAbs val="0"/>
                                  </p:iterate>
                                  <p:childTnLst>
                                    <p:set>
                                      <p:cBhvr>
                                        <p:cTn id="22" fill="hold"/>
                                        <p:tgtEl>
                                          <p:spTgt spid="7315"/>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7" nodeType="afterEffect">
                                  <p:stCondLst>
                                    <p:cond delay="0"/>
                                  </p:stCondLst>
                                  <p:iterate>
                                    <p:tmAbs val="0"/>
                                  </p:iterate>
                                  <p:childTnLst>
                                    <p:set>
                                      <p:cBhvr>
                                        <p:cTn id="25" fill="hold"/>
                                        <p:tgtEl>
                                          <p:spTgt spid="7319"/>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8" nodeType="afterEffect">
                                  <p:stCondLst>
                                    <p:cond delay="0"/>
                                  </p:stCondLst>
                                  <p:iterate>
                                    <p:tmAbs val="0"/>
                                  </p:iterate>
                                  <p:childTnLst>
                                    <p:set>
                                      <p:cBhvr>
                                        <p:cTn id="28" fill="hold"/>
                                        <p:tgtEl>
                                          <p:spTgt spid="7307"/>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9" nodeType="afterEffect">
                                  <p:stCondLst>
                                    <p:cond delay="0"/>
                                  </p:stCondLst>
                                  <p:iterate>
                                    <p:tmAbs val="0"/>
                                  </p:iterate>
                                  <p:childTnLst>
                                    <p:set>
                                      <p:cBhvr>
                                        <p:cTn id="31" fill="hold"/>
                                        <p:tgtEl>
                                          <p:spTgt spid="7324"/>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10" nodeType="afterEffect">
                                  <p:stCondLst>
                                    <p:cond delay="0"/>
                                  </p:stCondLst>
                                  <p:iterate>
                                    <p:tmAbs val="0"/>
                                  </p:iterate>
                                  <p:childTnLst>
                                    <p:set>
                                      <p:cBhvr>
                                        <p:cTn id="34" fill="hold"/>
                                        <p:tgtEl>
                                          <p:spTgt spid="7325"/>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11" nodeType="afterEffect">
                                  <p:stCondLst>
                                    <p:cond delay="0"/>
                                  </p:stCondLst>
                                  <p:iterate>
                                    <p:tmAbs val="0"/>
                                  </p:iterate>
                                  <p:childTnLst>
                                    <p:set>
                                      <p:cBhvr>
                                        <p:cTn id="37" fill="hold"/>
                                        <p:tgtEl>
                                          <p:spTgt spid="7326"/>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12" nodeType="afterEffect">
                                  <p:stCondLst>
                                    <p:cond delay="0"/>
                                  </p:stCondLst>
                                  <p:iterate>
                                    <p:tmAbs val="0"/>
                                  </p:iterate>
                                  <p:childTnLst>
                                    <p:set>
                                      <p:cBhvr>
                                        <p:cTn id="40" fill="hold"/>
                                        <p:tgtEl>
                                          <p:spTgt spid="7327"/>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13" nodeType="afterEffect">
                                  <p:stCondLst>
                                    <p:cond delay="0"/>
                                  </p:stCondLst>
                                  <p:iterate>
                                    <p:tmAbs val="0"/>
                                  </p:iterate>
                                  <p:childTnLst>
                                    <p:set>
                                      <p:cBhvr>
                                        <p:cTn id="43" fill="hold"/>
                                        <p:tgtEl>
                                          <p:spTgt spid="7328"/>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14" nodeType="afterEffect">
                                  <p:stCondLst>
                                    <p:cond delay="0"/>
                                  </p:stCondLst>
                                  <p:iterate>
                                    <p:tmAbs val="0"/>
                                  </p:iterate>
                                  <p:childTnLst>
                                    <p:set>
                                      <p:cBhvr>
                                        <p:cTn id="46" fill="hold"/>
                                        <p:tgtEl>
                                          <p:spTgt spid="7329"/>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15" nodeType="afterEffect">
                                  <p:stCondLst>
                                    <p:cond delay="0"/>
                                  </p:stCondLst>
                                  <p:iterate>
                                    <p:tmAbs val="0"/>
                                  </p:iterate>
                                  <p:childTnLst>
                                    <p:set>
                                      <p:cBhvr>
                                        <p:cTn id="49" fill="hold"/>
                                        <p:tgtEl>
                                          <p:spTgt spid="7330"/>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grpId="16" nodeType="afterEffect">
                                  <p:stCondLst>
                                    <p:cond delay="0"/>
                                  </p:stCondLst>
                                  <p:iterate>
                                    <p:tmAbs val="0"/>
                                  </p:iterate>
                                  <p:childTnLst>
                                    <p:set>
                                      <p:cBhvr>
                                        <p:cTn id="52" fill="hold"/>
                                        <p:tgtEl>
                                          <p:spTgt spid="7331"/>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grpId="17" nodeType="afterEffect">
                                  <p:stCondLst>
                                    <p:cond delay="0"/>
                                  </p:stCondLst>
                                  <p:iterate>
                                    <p:tmAbs val="0"/>
                                  </p:iterate>
                                  <p:childTnLst>
                                    <p:set>
                                      <p:cBhvr>
                                        <p:cTn id="55" fill="hold"/>
                                        <p:tgtEl>
                                          <p:spTgt spid="7332"/>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18" nodeType="afterEffect">
                                  <p:stCondLst>
                                    <p:cond delay="0"/>
                                  </p:stCondLst>
                                  <p:iterate>
                                    <p:tmAbs val="0"/>
                                  </p:iterate>
                                  <p:childTnLst>
                                    <p:set>
                                      <p:cBhvr>
                                        <p:cTn id="58" fill="hold"/>
                                        <p:tgtEl>
                                          <p:spTgt spid="7333"/>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grpId="19" nodeType="afterEffect">
                                  <p:stCondLst>
                                    <p:cond delay="0"/>
                                  </p:stCondLst>
                                  <p:iterate>
                                    <p:tmAbs val="0"/>
                                  </p:iterate>
                                  <p:childTnLst>
                                    <p:set>
                                      <p:cBhvr>
                                        <p:cTn id="61" fill="hold"/>
                                        <p:tgtEl>
                                          <p:spTgt spid="7334"/>
                                        </p:tgtEl>
                                        <p:attrNameLst>
                                          <p:attrName>style.visibility</p:attrName>
                                        </p:attrNameLst>
                                      </p:cBhvr>
                                      <p:to>
                                        <p:strVal val="visible"/>
                                      </p:to>
                                    </p:set>
                                  </p:childTnLst>
                                </p:cTn>
                              </p:par>
                            </p:childTnLst>
                          </p:cTn>
                        </p:par>
                        <p:par>
                          <p:cTn id="62" fill="hold">
                            <p:stCondLst>
                              <p:cond delay="500"/>
                            </p:stCondLst>
                            <p:childTnLst>
                              <p:par>
                                <p:cTn id="63" presetID="1" presetClass="entr" presetSubtype="0" fill="hold" grpId="20" nodeType="afterEffect">
                                  <p:stCondLst>
                                    <p:cond delay="0"/>
                                  </p:stCondLst>
                                  <p:iterate>
                                    <p:tmAbs val="0"/>
                                  </p:iterate>
                                  <p:childTnLst>
                                    <p:set>
                                      <p:cBhvr>
                                        <p:cTn id="64" fill="hold"/>
                                        <p:tgtEl>
                                          <p:spTgt spid="7335"/>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grpId="21" nodeType="afterEffect">
                                  <p:stCondLst>
                                    <p:cond delay="0"/>
                                  </p:stCondLst>
                                  <p:iterate>
                                    <p:tmAbs val="0"/>
                                  </p:iterate>
                                  <p:childTnLst>
                                    <p:set>
                                      <p:cBhvr>
                                        <p:cTn id="67" fill="hold"/>
                                        <p:tgtEl>
                                          <p:spTgt spid="7336"/>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grpId="22" nodeType="afterEffect">
                                  <p:stCondLst>
                                    <p:cond delay="0"/>
                                  </p:stCondLst>
                                  <p:iterate>
                                    <p:tmAbs val="0"/>
                                  </p:iterate>
                                  <p:childTnLst>
                                    <p:set>
                                      <p:cBhvr>
                                        <p:cTn id="70" fill="hold"/>
                                        <p:tgtEl>
                                          <p:spTgt spid="7337"/>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23" nodeType="afterEffect">
                                  <p:stCondLst>
                                    <p:cond delay="0"/>
                                  </p:stCondLst>
                                  <p:iterate>
                                    <p:tmAbs val="0"/>
                                  </p:iterate>
                                  <p:childTnLst>
                                    <p:set>
                                      <p:cBhvr>
                                        <p:cTn id="73" fill="hold"/>
                                        <p:tgtEl>
                                          <p:spTgt spid="7338"/>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24" nodeType="afterEffect">
                                  <p:stCondLst>
                                    <p:cond delay="0"/>
                                  </p:stCondLst>
                                  <p:iterate>
                                    <p:tmAbs val="0"/>
                                  </p:iterate>
                                  <p:childTnLst>
                                    <p:set>
                                      <p:cBhvr>
                                        <p:cTn id="76" fill="hold"/>
                                        <p:tgtEl>
                                          <p:spTgt spid="7339"/>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25" nodeType="afterEffect">
                                  <p:stCondLst>
                                    <p:cond delay="0"/>
                                  </p:stCondLst>
                                  <p:iterate>
                                    <p:tmAbs val="0"/>
                                  </p:iterate>
                                  <p:childTnLst>
                                    <p:set>
                                      <p:cBhvr>
                                        <p:cTn id="79" fill="hold"/>
                                        <p:tgtEl>
                                          <p:spTgt spid="7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7" grpId="8" animBg="1" advAuto="0"/>
      <p:bldP spid="7313" grpId="1" animBg="1" advAuto="0"/>
      <p:bldP spid="7314" grpId="2" animBg="1" advAuto="0"/>
      <p:bldP spid="7315" grpId="6" animBg="1" advAuto="0"/>
      <p:bldP spid="7316" grpId="5" animBg="1" advAuto="0"/>
      <p:bldP spid="7319" grpId="7" animBg="1" advAuto="0"/>
      <p:bldP spid="7322" grpId="3" animBg="1" advAuto="0"/>
      <p:bldP spid="7323" grpId="4" animBg="1" advAuto="0"/>
      <p:bldP spid="7324" grpId="9" animBg="1" advAuto="0"/>
      <p:bldP spid="7325" grpId="10" animBg="1" advAuto="0"/>
      <p:bldP spid="7326" grpId="11" animBg="1" advAuto="0"/>
      <p:bldP spid="7327" grpId="12" animBg="1" advAuto="0"/>
      <p:bldP spid="7328" grpId="13" animBg="1" advAuto="0"/>
      <p:bldP spid="7329" grpId="14" animBg="1" advAuto="0"/>
      <p:bldP spid="7330" grpId="15" animBg="1" advAuto="0"/>
      <p:bldP spid="7331" grpId="16" animBg="1" advAuto="0"/>
      <p:bldP spid="7332" grpId="17" animBg="1" advAuto="0"/>
      <p:bldP spid="7333" grpId="18" animBg="1" advAuto="0"/>
      <p:bldP spid="7334" grpId="19" animBg="1" advAuto="0"/>
      <p:bldP spid="7335" grpId="20" animBg="1" advAuto="0"/>
      <p:bldP spid="7336" grpId="21" animBg="1" advAuto="0"/>
      <p:bldP spid="7337" grpId="22" animBg="1" advAuto="0"/>
      <p:bldP spid="7338" grpId="23" animBg="1" advAuto="0"/>
      <p:bldP spid="7339" grpId="24" animBg="1" advAuto="0"/>
      <p:bldP spid="7340" grpId="2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5" name="image39.jpeg" descr="Goodbye to David May 2014.jpg"/>
          <p:cNvPicPr>
            <a:picLocks noChangeAspect="1"/>
          </p:cNvPicPr>
          <p:nvPr/>
        </p:nvPicPr>
        <p:blipFill>
          <a:blip r:embed="rId3">
            <a:extLst/>
          </a:blip>
          <a:stretch>
            <a:fillRect/>
          </a:stretch>
        </p:blipFill>
        <p:spPr>
          <a:xfrm>
            <a:off x="0" y="757237"/>
            <a:ext cx="9144000" cy="6100764"/>
          </a:xfrm>
          <a:prstGeom prst="rect">
            <a:avLst/>
          </a:prstGeom>
          <a:ln w="12700">
            <a:miter lim="400000"/>
          </a:ln>
        </p:spPr>
      </p:pic>
      <p:sp>
        <p:nvSpPr>
          <p:cNvPr id="7346" name="Shape 7346"/>
          <p:cNvSpPr>
            <a:spLocks noGrp="1"/>
          </p:cNvSpPr>
          <p:nvPr>
            <p:ph type="title"/>
          </p:nvPr>
        </p:nvSpPr>
        <p:spPr>
          <a:xfrm>
            <a:off x="0" y="0"/>
            <a:ext cx="9144000" cy="1143000"/>
          </a:xfrm>
          <a:prstGeom prst="rect">
            <a:avLst/>
          </a:prstGeom>
          <a:effectLst>
            <a:outerShdw blurRad="63500" dist="35921" dir="2700000" rotWithShape="0">
              <a:srgbClr val="000000">
                <a:alpha val="74998"/>
              </a:srgbClr>
            </a:outerShdw>
          </a:effectLst>
        </p:spPr>
        <p:txBody>
          <a:bodyPr/>
          <a:lstStyle>
            <a:lvl1pPr>
              <a:defRPr sz="6600">
                <a:solidFill>
                  <a:schemeClr val="accent3">
                    <a:lumOff val="44000"/>
                  </a:schemeClr>
                </a:solidFill>
              </a:defRPr>
            </a:lvl1pPr>
          </a:lstStyle>
          <a:p>
            <a:r>
              <a:t>Our People</a:t>
            </a:r>
          </a:p>
        </p:txBody>
      </p:sp>
      <p:pic>
        <p:nvPicPr>
          <p:cNvPr id="7347" name="image17.jpeg" descr="Crossroads-Logo.jpg"/>
          <p:cNvPicPr>
            <a:picLocks noChangeAspect="1"/>
          </p:cNvPicPr>
          <p:nvPr/>
        </p:nvPicPr>
        <p:blipFill>
          <a:blip r:embed="rId4">
            <a:extLst/>
          </a:blip>
          <a:stretch>
            <a:fillRect/>
          </a:stretch>
        </p:blipFill>
        <p:spPr>
          <a:xfrm>
            <a:off x="1201737" y="0"/>
            <a:ext cx="5751514" cy="1274763"/>
          </a:xfrm>
          <a:prstGeom prst="rect">
            <a:avLst/>
          </a:prstGeom>
          <a:ln w="12700">
            <a:miter lim="400000"/>
          </a:ln>
        </p:spPr>
      </p:pic>
      <p:sp>
        <p:nvSpPr>
          <p:cNvPr id="7348" name="Shape 7348"/>
          <p:cNvSpPr/>
          <p:nvPr/>
        </p:nvSpPr>
        <p:spPr>
          <a:xfrm>
            <a:off x="0" y="5455643"/>
            <a:ext cx="9144000" cy="1446550"/>
          </a:xfrm>
          <a:prstGeom prst="rect">
            <a:avLst/>
          </a:prstGeom>
          <a:noFill/>
          <a:ln w="9525">
            <a:noFill/>
            <a:miter lim="800000"/>
            <a:headEnd/>
            <a:tailEnd/>
          </a:ln>
          <a:effectLst/>
          <a:extLst>
            <a:ext uri="{C572A759-6A51-4108-AA02-DFA0A04FC94B}">
              <ma14:wrappingTextBoxFlag xmlns:ma14="http://schemas.microsoft.com/office/mac/drawingml/2011/main" val="1"/>
            </a:ext>
          </a:extLst>
        </p:spPr>
        <p:txBody>
          <a:bodyPr anchor="ctr"/>
          <a:lstStyle/>
          <a:p>
            <a:pPr algn="ctr" fontAlgn="base" hangingPunct="1">
              <a:spcBef>
                <a:spcPct val="0"/>
              </a:spcBef>
              <a:spcAft>
                <a:spcPct val="0"/>
              </a:spcAft>
            </a:pPr>
            <a:r>
              <a:rPr sz="3200" b="1" kern="1200" dirty="0">
                <a:solidFill>
                  <a:srgbClr val="FFFFFF"/>
                </a:solidFill>
                <a:effectLst>
                  <a:glow rad="101600">
                    <a:srgbClr val="000000"/>
                  </a:glow>
                </a:effectLst>
                <a:latin typeface="Arial" charset="0"/>
                <a:ea typeface="ＭＳ Ｐゴシック" charset="0"/>
                <a:cs typeface="ＭＳ Ｐゴシック" charset="0"/>
              </a:rPr>
              <a:t>2016: 65 </a:t>
            </a:r>
            <a:r>
              <a:rPr lang="en-US" sz="3200" b="1" kern="1200" dirty="0" err="1">
                <a:solidFill>
                  <a:srgbClr val="FFFFFF"/>
                </a:solidFill>
                <a:effectLst>
                  <a:glow rad="101600">
                    <a:srgbClr val="000000"/>
                  </a:glow>
                </a:effectLst>
                <a:latin typeface="Arial" charset="0"/>
                <a:ea typeface="ＭＳ Ｐゴシック" charset="0"/>
                <a:cs typeface="ＭＳ Ｐゴシック" charset="0"/>
              </a:rPr>
              <a:t>na</a:t>
            </a:r>
            <a:r>
              <a:rPr lang="en-US" sz="3200" b="1" kern="1200" dirty="0">
                <a:solidFill>
                  <a:srgbClr val="FFFFFF"/>
                </a:solidFill>
                <a:effectLst>
                  <a:glow rad="101600">
                    <a:srgbClr val="000000"/>
                  </a:glow>
                </a:effectLst>
                <a:latin typeface="Arial" charset="0"/>
                <a:ea typeface="ＭＳ Ｐゴシック" charset="0"/>
                <a:cs typeface="ＭＳ Ｐゴシック" charset="0"/>
              </a:rPr>
              <a:t> </a:t>
            </a:r>
            <a:r>
              <a:rPr lang="en-US" sz="3200" b="1" kern="1200" dirty="0" err="1">
                <a:solidFill>
                  <a:srgbClr val="FFFFFF"/>
                </a:solidFill>
                <a:effectLst>
                  <a:glow rad="101600">
                    <a:srgbClr val="000000"/>
                  </a:glow>
                </a:effectLst>
                <a:latin typeface="Arial" charset="0"/>
                <a:ea typeface="ＭＳ Ｐゴシック" charset="0"/>
                <a:cs typeface="ＭＳ Ｐゴシック" charset="0"/>
              </a:rPr>
              <a:t>tao</a:t>
            </a:r>
            <a:r>
              <a:rPr lang="en-US" sz="3200" b="1" kern="1200" dirty="0">
                <a:solidFill>
                  <a:srgbClr val="FFFFFF"/>
                </a:solidFill>
                <a:effectLst>
                  <a:glow rad="101600">
                    <a:srgbClr val="000000"/>
                  </a:glow>
                </a:effectLst>
                <a:latin typeface="Arial" charset="0"/>
                <a:ea typeface="ＭＳ Ｐゴシック" charset="0"/>
                <a:cs typeface="ＭＳ Ｐゴシック" charset="0"/>
              </a:rPr>
              <a:t> </a:t>
            </a:r>
            <a:r>
              <a:rPr lang="en-US" sz="3200" b="1" kern="1200" dirty="0" err="1">
                <a:solidFill>
                  <a:srgbClr val="FFFFFF"/>
                </a:solidFill>
                <a:effectLst>
                  <a:glow rad="101600">
                    <a:srgbClr val="000000"/>
                  </a:glow>
                </a:effectLst>
                <a:latin typeface="Arial" charset="0"/>
                <a:ea typeface="ＭＳ Ｐゴシック" charset="0"/>
                <a:cs typeface="ＭＳ Ｐゴシック" charset="0"/>
              </a:rPr>
              <a:t>sumisimba</a:t>
            </a:r>
            <a:r>
              <a:rPr sz="3200" b="1" kern="1200" dirty="0">
                <a:solidFill>
                  <a:srgbClr val="FFFFFF"/>
                </a:solidFill>
                <a:effectLst>
                  <a:glow rad="101600">
                    <a:srgbClr val="000000"/>
                  </a:glow>
                </a:effectLst>
                <a:latin typeface="Arial" charset="0"/>
                <a:ea typeface="ＭＳ Ｐゴシック" charset="0"/>
                <a:cs typeface="ＭＳ Ｐゴシック" charset="0"/>
              </a:rPr>
              <a:t> </a:t>
            </a:r>
            <a:r>
              <a:rPr lang="en-US" sz="3200" b="1" kern="1200" dirty="0" err="1">
                <a:solidFill>
                  <a:srgbClr val="FFFFFF"/>
                </a:solidFill>
                <a:effectLst>
                  <a:glow rad="101600">
                    <a:srgbClr val="000000"/>
                  </a:glow>
                </a:effectLst>
                <a:latin typeface="Arial" charset="0"/>
                <a:ea typeface="ＭＳ Ｐゴシック" charset="0"/>
                <a:cs typeface="ＭＳ Ｐゴシック" charset="0"/>
              </a:rPr>
              <a:t>mula</a:t>
            </a:r>
            <a:r>
              <a:rPr lang="en-US" sz="3200" b="1" kern="1200" dirty="0">
                <a:solidFill>
                  <a:srgbClr val="FFFFFF"/>
                </a:solidFill>
                <a:effectLst>
                  <a:glow rad="101600">
                    <a:srgbClr val="000000"/>
                  </a:glow>
                </a:effectLst>
                <a:latin typeface="Arial" charset="0"/>
                <a:ea typeface="ＭＳ Ｐゴシック" charset="0"/>
                <a:cs typeface="ＭＳ Ｐゴシック" charset="0"/>
              </a:rPr>
              <a:t> </a:t>
            </a:r>
            <a:r>
              <a:rPr lang="en-US" sz="3200" b="1" kern="1200" dirty="0" err="1">
                <a:solidFill>
                  <a:srgbClr val="FFFFFF"/>
                </a:solidFill>
                <a:effectLst>
                  <a:glow rad="101600">
                    <a:srgbClr val="000000"/>
                  </a:glow>
                </a:effectLst>
                <a:latin typeface="Arial" charset="0"/>
                <a:ea typeface="ＭＳ Ｐゴシック" charset="0"/>
                <a:cs typeface="ＭＳ Ｐゴシック" charset="0"/>
              </a:rPr>
              <a:t>sa</a:t>
            </a:r>
            <a:r>
              <a:rPr sz="3200" b="1" kern="1200" dirty="0">
                <a:solidFill>
                  <a:srgbClr val="FFFFFF"/>
                </a:solidFill>
                <a:effectLst>
                  <a:glow rad="101600">
                    <a:srgbClr val="000000"/>
                  </a:glow>
                </a:effectLst>
                <a:latin typeface="Arial" charset="0"/>
                <a:ea typeface="ＭＳ Ｐゴシック" charset="0"/>
                <a:cs typeface="ＭＳ Ｐゴシック" charset="0"/>
              </a:rPr>
              <a:t> 20 </a:t>
            </a:r>
            <a:r>
              <a:rPr lang="en-US" sz="3200" b="1" kern="1200" dirty="0" err="1">
                <a:solidFill>
                  <a:srgbClr val="FFFFFF"/>
                </a:solidFill>
                <a:effectLst>
                  <a:glow rad="101600">
                    <a:srgbClr val="000000"/>
                  </a:glow>
                </a:effectLst>
                <a:latin typeface="Arial" charset="0"/>
                <a:ea typeface="ＭＳ Ｐゴシック" charset="0"/>
                <a:cs typeface="ＭＳ Ｐゴシック" charset="0"/>
              </a:rPr>
              <a:t>bansa</a:t>
            </a:r>
            <a:endParaRPr sz="3200" b="1" kern="1200" dirty="0">
              <a:solidFill>
                <a:srgbClr val="FFFFFF"/>
              </a:solidFill>
              <a:effectLst>
                <a:glow rad="101600">
                  <a:srgbClr val="000000"/>
                </a:glow>
              </a:effectLst>
              <a:latin typeface="Arial" charset="0"/>
              <a:ea typeface="ＭＳ Ｐゴシック" charset="0"/>
              <a:cs typeface="ＭＳ Ｐゴシック" charset="0"/>
            </a:endParaRPr>
          </a:p>
        </p:txBody>
      </p:sp>
      <p:sp>
        <p:nvSpPr>
          <p:cNvPr id="7349" name="Shape 7349"/>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0" name="Shape 7210"/>
          <p:cNvSpPr>
            <a:spLocks noGrp="1"/>
          </p:cNvSpPr>
          <p:nvPr>
            <p:ph type="title"/>
          </p:nvPr>
        </p:nvSpPr>
        <p:spPr>
          <a:xfrm>
            <a:off x="0" y="0"/>
            <a:ext cx="9144000" cy="1143000"/>
          </a:xfrm>
          <a:prstGeom prst="rect">
            <a:avLst/>
          </a:prstGeom>
          <a:effectLst>
            <a:outerShdw blurRad="63500" dist="35921" dir="2700000" rotWithShape="0">
              <a:srgbClr val="000000">
                <a:alpha val="74998"/>
              </a:srgbClr>
            </a:outerShdw>
          </a:effectLst>
        </p:spPr>
        <p:txBody>
          <a:bodyPr/>
          <a:lstStyle>
            <a:lvl1pPr>
              <a:defRPr sz="4800">
                <a:solidFill>
                  <a:schemeClr val="accent3">
                    <a:lumOff val="44000"/>
                  </a:schemeClr>
                </a:solidFill>
              </a:defRPr>
            </a:lvl1pPr>
          </a:lstStyle>
          <a:p>
            <a:r>
              <a:t>Our People</a:t>
            </a:r>
          </a:p>
        </p:txBody>
      </p:sp>
      <p:pic>
        <p:nvPicPr>
          <p:cNvPr id="7211" name="image16.jpeg" descr="CIC Ladies 2014.jpeg"/>
          <p:cNvPicPr>
            <a:picLocks noChangeAspect="1"/>
          </p:cNvPicPr>
          <p:nvPr/>
        </p:nvPicPr>
        <p:blipFill>
          <a:blip r:embed="rId3">
            <a:extLst/>
          </a:blip>
          <a:stretch>
            <a:fillRect/>
          </a:stretch>
        </p:blipFill>
        <p:spPr>
          <a:xfrm>
            <a:off x="0" y="0"/>
            <a:ext cx="9182100" cy="6858000"/>
          </a:xfrm>
          <a:prstGeom prst="rect">
            <a:avLst/>
          </a:prstGeom>
          <a:ln w="12700">
            <a:miter lim="400000"/>
          </a:ln>
        </p:spPr>
      </p:pic>
      <p:sp>
        <p:nvSpPr>
          <p:cNvPr id="7212" name="Shape 7212"/>
          <p:cNvSpPr/>
          <p:nvPr/>
        </p:nvSpPr>
        <p:spPr>
          <a:xfrm>
            <a:off x="0" y="5118199"/>
            <a:ext cx="9144000" cy="1446550"/>
          </a:xfrm>
          <a:prstGeom prst="rect">
            <a:avLst/>
          </a:prstGeom>
          <a:noFill/>
          <a:ln w="9525">
            <a:noFill/>
            <a:miter lim="800000"/>
            <a:headEnd/>
            <a:tailEnd/>
          </a:ln>
          <a:effectLst/>
          <a:extLst>
            <a:ext uri="{C572A759-6A51-4108-AA02-DFA0A04FC94B}">
              <ma14:wrappingTextBoxFlag xmlns:ma14="http://schemas.microsoft.com/office/mac/drawingml/2011/main" val="1"/>
            </a:ext>
          </a:extLst>
        </p:spPr>
        <p:txBody>
          <a:bodyPr anchor="ctr"/>
          <a:lstStyle/>
          <a:p>
            <a:pPr algn="ctr" fontAlgn="base" hangingPunct="1">
              <a:spcBef>
                <a:spcPct val="0"/>
              </a:spcBef>
              <a:spcAft>
                <a:spcPct val="0"/>
              </a:spcAft>
            </a:pPr>
            <a:r>
              <a:rPr sz="4400" b="1" kern="1200">
                <a:solidFill>
                  <a:srgbClr val="FFFFFF"/>
                </a:solidFill>
                <a:effectLst>
                  <a:glow rad="190500">
                    <a:srgbClr val="000000"/>
                  </a:glow>
                </a:effectLst>
                <a:latin typeface="Arial" charset="0"/>
                <a:ea typeface="ＭＳ Ｐゴシック" charset="0"/>
                <a:cs typeface="ＭＳ Ｐゴシック" charset="0"/>
              </a:rPr>
              <a:t>Si Susan ay nagtuturo sa mga ginang miyembro ng simbahan</a:t>
            </a:r>
          </a:p>
        </p:txBody>
      </p:sp>
      <p:pic>
        <p:nvPicPr>
          <p:cNvPr id="7213" name="image17.jpeg" descr="Crossroads-Logo.jpg"/>
          <p:cNvPicPr>
            <a:picLocks noChangeAspect="1"/>
          </p:cNvPicPr>
          <p:nvPr/>
        </p:nvPicPr>
        <p:blipFill>
          <a:blip r:embed="rId4">
            <a:extLst/>
          </a:blip>
          <a:stretch>
            <a:fillRect/>
          </a:stretch>
        </p:blipFill>
        <p:spPr>
          <a:xfrm>
            <a:off x="2317750" y="0"/>
            <a:ext cx="3846513" cy="8524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3" name="image40.jpeg" descr="Preaching Home as Relationships May 2014.jpg"/>
          <p:cNvPicPr>
            <a:picLocks noChangeAspect="1"/>
          </p:cNvPicPr>
          <p:nvPr/>
        </p:nvPicPr>
        <p:blipFill>
          <a:blip r:embed="rId3">
            <a:extLst/>
          </a:blip>
          <a:stretch>
            <a:fillRect/>
          </a:stretch>
        </p:blipFill>
        <p:spPr>
          <a:xfrm>
            <a:off x="0" y="882650"/>
            <a:ext cx="9144000" cy="6100763"/>
          </a:xfrm>
          <a:prstGeom prst="rect">
            <a:avLst/>
          </a:prstGeom>
          <a:ln w="12700">
            <a:miter lim="400000"/>
          </a:ln>
        </p:spPr>
      </p:pic>
      <p:sp>
        <p:nvSpPr>
          <p:cNvPr id="7354" name="Shape 7354"/>
          <p:cNvSpPr>
            <a:spLocks noGrp="1"/>
          </p:cNvSpPr>
          <p:nvPr>
            <p:ph type="title"/>
          </p:nvPr>
        </p:nvSpPr>
        <p:spPr>
          <a:xfrm>
            <a:off x="0" y="0"/>
            <a:ext cx="9144000" cy="1143000"/>
          </a:xfrm>
          <a:prstGeom prst="rect">
            <a:avLst/>
          </a:prstGeom>
          <a:effectLst>
            <a:outerShdw blurRad="63500" dist="35921" dir="2700000" rotWithShape="0">
              <a:srgbClr val="000000">
                <a:alpha val="74998"/>
              </a:srgbClr>
            </a:outerShdw>
          </a:effectLst>
        </p:spPr>
        <p:txBody>
          <a:bodyPr/>
          <a:lstStyle>
            <a:lvl1pPr>
              <a:defRPr sz="6600">
                <a:solidFill>
                  <a:schemeClr val="accent3">
                    <a:lumOff val="44000"/>
                  </a:schemeClr>
                </a:solidFill>
              </a:defRPr>
            </a:lvl1pPr>
          </a:lstStyle>
          <a:p>
            <a:r>
              <a:t>Our People</a:t>
            </a:r>
          </a:p>
        </p:txBody>
      </p:sp>
      <p:pic>
        <p:nvPicPr>
          <p:cNvPr id="7355" name="image17.jpeg" descr="Crossroads-Logo.jpg"/>
          <p:cNvPicPr>
            <a:picLocks noChangeAspect="1"/>
          </p:cNvPicPr>
          <p:nvPr/>
        </p:nvPicPr>
        <p:blipFill>
          <a:blip r:embed="rId4">
            <a:extLst/>
          </a:blip>
          <a:stretch>
            <a:fillRect/>
          </a:stretch>
        </p:blipFill>
        <p:spPr>
          <a:xfrm>
            <a:off x="1201737" y="0"/>
            <a:ext cx="5751514" cy="1274763"/>
          </a:xfrm>
          <a:prstGeom prst="rect">
            <a:avLst/>
          </a:prstGeom>
          <a:ln w="12700">
            <a:miter lim="400000"/>
          </a:ln>
        </p:spPr>
      </p:pic>
      <p:sp>
        <p:nvSpPr>
          <p:cNvPr id="7356" name="Shape 7356"/>
          <p:cNvSpPr/>
          <p:nvPr/>
        </p:nvSpPr>
        <p:spPr>
          <a:xfrm>
            <a:off x="0" y="5451408"/>
            <a:ext cx="9144000" cy="134315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4400" b="1">
                <a:solidFill>
                  <a:schemeClr val="accent3">
                    <a:lumOff val="44000"/>
                  </a:schemeClr>
                </a:solidFill>
              </a:defRPr>
            </a:lvl1pPr>
          </a:lstStyle>
          <a:p>
            <a:r>
              <a:t>Pangangaral sa pamamagitan ng Banal na Kasulatan</a:t>
            </a:r>
          </a:p>
        </p:txBody>
      </p:sp>
      <p:sp>
        <p:nvSpPr>
          <p:cNvPr id="7357" name="Shape 7357"/>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1" name="Shape 7361"/>
          <p:cNvSpPr>
            <a:spLocks noGrp="1"/>
          </p:cNvSpPr>
          <p:nvPr>
            <p:ph type="title"/>
          </p:nvPr>
        </p:nvSpPr>
        <p:spPr>
          <a:xfrm>
            <a:off x="0" y="0"/>
            <a:ext cx="9144000" cy="1143000"/>
          </a:xfrm>
          <a:prstGeom prst="rect">
            <a:avLst/>
          </a:prstGeom>
          <a:effectLst>
            <a:outerShdw blurRad="63500" dist="35921" dir="2700000" rotWithShape="0">
              <a:srgbClr val="000000">
                <a:alpha val="74998"/>
              </a:srgbClr>
            </a:outerShdw>
          </a:effectLst>
        </p:spPr>
        <p:txBody>
          <a:bodyPr/>
          <a:lstStyle>
            <a:lvl1pPr>
              <a:defRPr sz="6600">
                <a:solidFill>
                  <a:schemeClr val="accent3">
                    <a:lumOff val="44000"/>
                  </a:schemeClr>
                </a:solidFill>
              </a:defRPr>
            </a:lvl1pPr>
          </a:lstStyle>
          <a:p>
            <a:r>
              <a:t>Our People</a:t>
            </a:r>
          </a:p>
        </p:txBody>
      </p:sp>
      <p:pic>
        <p:nvPicPr>
          <p:cNvPr id="7362" name="image41.jpeg" descr="CIC SBC Students.JPG"/>
          <p:cNvPicPr>
            <a:picLocks noChangeAspect="1"/>
          </p:cNvPicPr>
          <p:nvPr/>
        </p:nvPicPr>
        <p:blipFill>
          <a:blip r:embed="rId3">
            <a:extLst/>
          </a:blip>
          <a:stretch>
            <a:fillRect/>
          </a:stretch>
        </p:blipFill>
        <p:spPr>
          <a:xfrm>
            <a:off x="0" y="0"/>
            <a:ext cx="9144000" cy="6858000"/>
          </a:xfrm>
          <a:prstGeom prst="rect">
            <a:avLst/>
          </a:prstGeom>
          <a:ln w="12700">
            <a:miter lim="400000"/>
          </a:ln>
        </p:spPr>
      </p:pic>
      <p:pic>
        <p:nvPicPr>
          <p:cNvPr id="7363" name="image17.jpeg" descr="Crossroads-Logo.jpg"/>
          <p:cNvPicPr>
            <a:picLocks noChangeAspect="1"/>
          </p:cNvPicPr>
          <p:nvPr/>
        </p:nvPicPr>
        <p:blipFill>
          <a:blip r:embed="rId4">
            <a:extLst/>
          </a:blip>
          <a:stretch>
            <a:fillRect/>
          </a:stretch>
        </p:blipFill>
        <p:spPr>
          <a:xfrm>
            <a:off x="2317750" y="0"/>
            <a:ext cx="3846513" cy="852488"/>
          </a:xfrm>
          <a:prstGeom prst="rect">
            <a:avLst/>
          </a:prstGeom>
          <a:ln w="12700">
            <a:miter lim="400000"/>
          </a:ln>
        </p:spPr>
      </p:pic>
      <p:sp>
        <p:nvSpPr>
          <p:cNvPr id="7364" name="Shape 7364"/>
          <p:cNvSpPr/>
          <p:nvPr/>
        </p:nvSpPr>
        <p:spPr>
          <a:xfrm>
            <a:off x="0" y="5780163"/>
            <a:ext cx="9144000" cy="1077218"/>
          </a:xfrm>
          <a:prstGeom prst="rect">
            <a:avLst/>
          </a:prstGeom>
          <a:noFill/>
          <a:ln w="9525">
            <a:noFill/>
            <a:miter lim="800000"/>
            <a:headEnd/>
            <a:tailEnd/>
          </a:ln>
          <a:effectLst/>
          <a:extLst>
            <a:ext uri="{C572A759-6A51-4108-AA02-DFA0A04FC94B}">
              <ma14:wrappingTextBoxFlag xmlns:ma14="http://schemas.microsoft.com/office/mac/drawingml/2011/main" val="1"/>
            </a:ext>
          </a:extLst>
        </p:spPr>
        <p:txBody>
          <a:bodyPr anchor="ctr"/>
          <a:lstStyle/>
          <a:p>
            <a:pPr algn="ctr" fontAlgn="base" hangingPunct="1">
              <a:spcBef>
                <a:spcPct val="0"/>
              </a:spcBef>
              <a:spcAft>
                <a:spcPct val="0"/>
              </a:spcAft>
            </a:pPr>
            <a:r>
              <a:rPr sz="3200" b="1" kern="1200">
                <a:solidFill>
                  <a:srgbClr val="FFFFFF"/>
                </a:solidFill>
                <a:effectLst>
                  <a:glow rad="101600">
                    <a:srgbClr val="000000"/>
                  </a:glow>
                </a:effectLst>
                <a:latin typeface="Arial" charset="0"/>
                <a:ea typeface="ＭＳ Ｐゴシック" charset="0"/>
                <a:cs typeface="ＭＳ Ｐゴシック" charset="0"/>
              </a:rPr>
              <a:t>Mga estudyante ng SBC na nanunungkulan sa simbahan</a:t>
            </a:r>
          </a:p>
        </p:txBody>
      </p:sp>
      <p:sp>
        <p:nvSpPr>
          <p:cNvPr id="7365" name="Shape 7365"/>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9" name="Shape 7369"/>
          <p:cNvSpPr>
            <a:spLocks noGrp="1"/>
          </p:cNvSpPr>
          <p:nvPr>
            <p:ph type="title"/>
          </p:nvPr>
        </p:nvSpPr>
        <p:spPr>
          <a:xfrm>
            <a:off x="2971800" y="152400"/>
            <a:ext cx="5943600" cy="1143000"/>
          </a:xfrm>
          <a:prstGeom prst="rect">
            <a:avLst/>
          </a:prstGeom>
          <a:effectLst>
            <a:outerShdw blurRad="63500" dist="35921" dir="2700000" rotWithShape="0">
              <a:srgbClr val="000000">
                <a:alpha val="74998"/>
              </a:srgbClr>
            </a:outerShdw>
          </a:effectLst>
        </p:spPr>
        <p:txBody>
          <a:bodyPr/>
          <a:lstStyle>
            <a:lvl1pPr>
              <a:defRPr sz="4800" i="1">
                <a:solidFill>
                  <a:schemeClr val="accent3">
                    <a:lumOff val="44000"/>
                  </a:schemeClr>
                </a:solidFill>
              </a:defRPr>
            </a:lvl1pPr>
          </a:lstStyle>
          <a:p>
            <a:r>
              <a:t>www.cicfamily.com</a:t>
            </a:r>
          </a:p>
        </p:txBody>
      </p:sp>
      <p:pic>
        <p:nvPicPr>
          <p:cNvPr id="7370" name="image42.png" descr="CIC Homepage.png"/>
          <p:cNvPicPr>
            <a:picLocks noChangeAspect="1"/>
          </p:cNvPicPr>
          <p:nvPr/>
        </p:nvPicPr>
        <p:blipFill>
          <a:blip r:embed="rId2">
            <a:extLst/>
          </a:blip>
          <a:stretch>
            <a:fillRect/>
          </a:stretch>
        </p:blipFill>
        <p:spPr>
          <a:xfrm>
            <a:off x="0" y="0"/>
            <a:ext cx="9144000" cy="6826250"/>
          </a:xfrm>
          <a:prstGeom prst="rect">
            <a:avLst/>
          </a:prstGeom>
          <a:ln w="12700">
            <a:miter lim="400000"/>
          </a:ln>
        </p:spPr>
      </p:pic>
      <p:pic>
        <p:nvPicPr>
          <p:cNvPr id="7371" name="image43.png" descr="CIC Sermon Page.png"/>
          <p:cNvPicPr>
            <a:picLocks noChangeAspect="1"/>
          </p:cNvPicPr>
          <p:nvPr/>
        </p:nvPicPr>
        <p:blipFill>
          <a:blip r:embed="rId3">
            <a:extLst/>
          </a:blip>
          <a:stretch>
            <a:fillRect/>
          </a:stretch>
        </p:blipFill>
        <p:spPr>
          <a:xfrm>
            <a:off x="0" y="2570163"/>
            <a:ext cx="9144000" cy="4268788"/>
          </a:xfrm>
          <a:prstGeom prst="rect">
            <a:avLst/>
          </a:prstGeom>
          <a:ln w="12700">
            <a:miter lim="400000"/>
          </a:ln>
        </p:spPr>
      </p:pic>
      <p:sp>
        <p:nvSpPr>
          <p:cNvPr id="7372" name="Shape 7372"/>
          <p:cNvSpPr/>
          <p:nvPr/>
        </p:nvSpPr>
        <p:spPr>
          <a:xfrm>
            <a:off x="251520" y="338901"/>
            <a:ext cx="8663880" cy="769998"/>
          </a:xfrm>
          <a:prstGeom prst="rect">
            <a:avLst/>
          </a:prstGeom>
          <a:ln w="12700">
            <a:miter lim="400000"/>
          </a:ln>
          <a:effectLst>
            <a:outerShdw blurRad="63500" dist="38099" dir="2700000" rotWithShape="0">
              <a:schemeClr val="accent2">
                <a:lumOff val="16666"/>
                <a:alpha val="74997"/>
              </a:scheme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4800" i="1">
                <a:solidFill>
                  <a:schemeClr val="accent3">
                    <a:lumOff val="44000"/>
                  </a:schemeClr>
                </a:solidFill>
              </a:defRPr>
            </a:lvl1pPr>
          </a:lstStyle>
          <a:p>
            <a:r>
              <a:t>www.cicfamily.com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374" name="image44.png"/>
          <p:cNvPicPr>
            <a:picLocks noChangeAspect="1"/>
          </p:cNvPicPr>
          <p:nvPr/>
        </p:nvPicPr>
        <p:blipFill>
          <a:blip r:embed="rId2">
            <a:extLst/>
          </a:blip>
          <a:stretch>
            <a:fillRect/>
          </a:stretch>
        </p:blipFill>
        <p:spPr>
          <a:xfrm>
            <a:off x="0" y="765175"/>
            <a:ext cx="9148764" cy="6092825"/>
          </a:xfrm>
          <a:prstGeom prst="rect">
            <a:avLst/>
          </a:prstGeom>
          <a:ln w="12700">
            <a:miter lim="400000"/>
          </a:ln>
        </p:spPr>
      </p:pic>
      <p:sp>
        <p:nvSpPr>
          <p:cNvPr id="7375" name="Shape 7375"/>
          <p:cNvSpPr>
            <a:spLocks noGrp="1"/>
          </p:cNvSpPr>
          <p:nvPr>
            <p:ph type="title" idx="4294967295"/>
          </p:nvPr>
        </p:nvSpPr>
        <p:spPr>
          <a:xfrm>
            <a:off x="0" y="0"/>
            <a:ext cx="9144000" cy="765175"/>
          </a:xfrm>
          <a:prstGeom prst="rect">
            <a:avLst/>
          </a:prstGeom>
        </p:spPr>
        <p:txBody>
          <a:bodyPr/>
          <a:lstStyle/>
          <a:p>
            <a:pPr defTabSz="731520">
              <a:defRPr sz="2560" b="1"/>
            </a:pPr>
            <a:r>
              <a:t>Ang Kapangyarihan ng Salita ng Diyos (Isa. 55:8-9 </a:t>
            </a:r>
            <a:r>
              <a:rPr sz="1920"/>
              <a:t>MBBTAG</a:t>
            </a:r>
            <a:r>
              <a:t>)</a:t>
            </a:r>
          </a:p>
        </p:txBody>
      </p:sp>
      <p:sp>
        <p:nvSpPr>
          <p:cNvPr id="7376" name="Shape 7376"/>
          <p:cNvSpPr/>
          <p:nvPr/>
        </p:nvSpPr>
        <p:spPr>
          <a:xfrm>
            <a:off x="0" y="2320134"/>
            <a:ext cx="9144000" cy="1569660"/>
          </a:xfrm>
          <a:prstGeom prst="rect">
            <a:avLst/>
          </a:prstGeom>
          <a:noFill/>
          <a:ln>
            <a:noFill/>
          </a:ln>
          <a:extLst>
            <a:ext uri="{C572A759-6A51-4108-AA02-DFA0A04FC94B}">
              <ma14:wrappingTextBoxFlag xmlns:ma14="http://schemas.microsoft.com/office/mac/drawingml/2011/main" val="1"/>
            </a:ext>
          </a:extLst>
        </p:spPr>
        <p:txBody>
          <a:bodyPr anchor="ctr"/>
          <a:lstStyle/>
          <a:p>
            <a:pPr marL="182563" indent="-182563" eaLnBrk="0" fontAlgn="base">
              <a:spcBef>
                <a:spcPct val="0"/>
              </a:spcBef>
              <a:spcAft>
                <a:spcPct val="0"/>
              </a:spcAft>
            </a:pPr>
            <a:r>
              <a:rPr sz="2400" b="1" kern="1200">
                <a:solidFill>
                  <a:schemeClr val="bg1"/>
                </a:solidFill>
                <a:effectLst>
                  <a:glow rad="152400">
                    <a:schemeClr val="tx1">
                      <a:alpha val="97000"/>
                    </a:schemeClr>
                  </a:glow>
                </a:effectLst>
              </a:rPr>
              <a:t>"Kung paanong ang langit ay mas mataas kaysa lupa,</a:t>
            </a:r>
          </a:p>
          <a:p>
            <a:pPr marL="182563" indent="-182563" eaLnBrk="0" fontAlgn="base">
              <a:spcBef>
                <a:spcPct val="0"/>
              </a:spcBef>
              <a:spcAft>
                <a:spcPct val="0"/>
              </a:spcAft>
            </a:pPr>
            <a:r>
              <a:rPr sz="2400" b="1" kern="1200">
                <a:solidFill>
                  <a:schemeClr val="bg1"/>
                </a:solidFill>
                <a:effectLst>
                  <a:glow rad="152400">
                    <a:schemeClr val="tx1">
                      <a:alpha val="97000"/>
                    </a:schemeClr>
                  </a:glow>
                </a:effectLst>
              </a:rPr>
              <a:t>    ang aking kaparaanan ay higit kaysa inyong kaparaanan,</a:t>
            </a:r>
          </a:p>
          <a:p>
            <a:pPr marL="182563" indent="-182563" eaLnBrk="0" fontAlgn="base">
              <a:spcBef>
                <a:spcPct val="0"/>
              </a:spcBef>
              <a:spcAft>
                <a:spcPct val="0"/>
              </a:spcAft>
            </a:pPr>
            <a:r>
              <a:rPr sz="2400" b="1" kern="1200">
                <a:solidFill>
                  <a:schemeClr val="bg1"/>
                </a:solidFill>
                <a:effectLst>
                  <a:glow rad="152400">
                    <a:schemeClr val="tx1">
                      <a:alpha val="97000"/>
                    </a:schemeClr>
                  </a:glow>
                </a:effectLst>
              </a:rPr>
              <a:t>    at ang aking kaisipan ay hindi maaabot ng inyon</a:t>
            </a:r>
            <a:r>
              <a:rPr lang="en-US" sz="2400" b="1" kern="1200">
                <a:solidFill>
                  <a:schemeClr val="bg1"/>
                </a:solidFill>
                <a:effectLst>
                  <a:glow rad="152400">
                    <a:schemeClr val="tx1">
                      <a:alpha val="97000"/>
                    </a:schemeClr>
                  </a:glow>
                </a:effectLst>
              </a:rPr>
              <a:t> </a:t>
            </a:r>
            <a:r>
              <a:rPr sz="2400" b="1" kern="1200">
                <a:solidFill>
                  <a:schemeClr val="bg1"/>
                </a:solidFill>
                <a:effectLst>
                  <a:glow rad="152400">
                    <a:schemeClr val="tx1">
                      <a:alpha val="97000"/>
                    </a:schemeClr>
                  </a:glow>
                </a:effectLst>
              </a:rPr>
              <a:t>kaisipan."</a:t>
            </a:r>
          </a:p>
        </p:txBody>
      </p:sp>
      <p:sp>
        <p:nvSpPr>
          <p:cNvPr id="7377" name="Shape 7377"/>
          <p:cNvSpPr/>
          <p:nvPr/>
        </p:nvSpPr>
        <p:spPr>
          <a:xfrm>
            <a:off x="0" y="997277"/>
            <a:ext cx="9144000" cy="830997"/>
          </a:xfrm>
          <a:prstGeom prst="rect">
            <a:avLst/>
          </a:prstGeom>
          <a:noFill/>
          <a:ln>
            <a:noFill/>
          </a:ln>
          <a:extLst>
            <a:ext uri="{C572A759-6A51-4108-AA02-DFA0A04FC94B}">
              <ma14:wrappingTextBoxFlag xmlns:ma14="http://schemas.microsoft.com/office/mac/drawingml/2011/main" val="1"/>
            </a:ext>
          </a:extLst>
        </p:spPr>
        <p:txBody>
          <a:bodyPr anchor="ctr"/>
          <a:lstStyle/>
          <a:p>
            <a:pPr marL="182563" indent="-182563" eaLnBrk="0" fontAlgn="base">
              <a:spcBef>
                <a:spcPct val="0"/>
              </a:spcBef>
              <a:spcAft>
                <a:spcPct val="0"/>
              </a:spcAft>
            </a:pPr>
            <a:r>
              <a:rPr sz="2400" b="1" kern="1200">
                <a:solidFill>
                  <a:schemeClr val="bg1"/>
                </a:solidFill>
                <a:effectLst>
                  <a:glow rad="152400">
                    <a:schemeClr val="tx1">
                      <a:alpha val="97000"/>
                    </a:schemeClr>
                  </a:glow>
                </a:effectLst>
              </a:rPr>
              <a:t>Ang sabi ni Yahweh, “Ang aking kaisipa’y hindi ninyo kaisipan, ang inyong kaparaanan ay hindi ko kaparaanan”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379" name="image45.png"/>
          <p:cNvPicPr>
            <a:picLocks noChangeAspect="1"/>
          </p:cNvPicPr>
          <p:nvPr/>
        </p:nvPicPr>
        <p:blipFill>
          <a:blip r:embed="rId2">
            <a:extLst/>
          </a:blip>
          <a:stretch>
            <a:fillRect/>
          </a:stretch>
        </p:blipFill>
        <p:spPr>
          <a:xfrm>
            <a:off x="0" y="933450"/>
            <a:ext cx="9144000" cy="6024563"/>
          </a:xfrm>
          <a:prstGeom prst="rect">
            <a:avLst/>
          </a:prstGeom>
          <a:ln w="12700">
            <a:miter lim="400000"/>
          </a:ln>
        </p:spPr>
      </p:pic>
      <p:sp>
        <p:nvSpPr>
          <p:cNvPr id="7380" name="Shape 7380"/>
          <p:cNvSpPr>
            <a:spLocks noGrp="1"/>
          </p:cNvSpPr>
          <p:nvPr>
            <p:ph type="title" idx="4294967295"/>
          </p:nvPr>
        </p:nvSpPr>
        <p:spPr>
          <a:xfrm>
            <a:off x="0" y="0"/>
            <a:ext cx="9144000" cy="765175"/>
          </a:xfrm>
          <a:prstGeom prst="rect">
            <a:avLst/>
          </a:prstGeom>
        </p:spPr>
        <p:txBody>
          <a:bodyPr/>
          <a:lstStyle/>
          <a:p>
            <a:pPr defTabSz="722376">
              <a:defRPr sz="2528" b="1"/>
            </a:pPr>
            <a:r>
              <a:t>Ang Kapangyarihan ng Salita ng Diyos (Isa. 55:10a </a:t>
            </a:r>
            <a:r>
              <a:rPr sz="1896"/>
              <a:t>MBBTAG</a:t>
            </a:r>
            <a:r>
              <a:t>)</a:t>
            </a:r>
          </a:p>
        </p:txBody>
      </p:sp>
      <p:sp>
        <p:nvSpPr>
          <p:cNvPr id="7381" name="Shape 7381"/>
          <p:cNvSpPr/>
          <p:nvPr/>
        </p:nvSpPr>
        <p:spPr>
          <a:xfrm>
            <a:off x="0" y="764703"/>
            <a:ext cx="9144000" cy="1148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182562" indent="-182562">
              <a:defRPr sz="2400" b="1">
                <a:solidFill>
                  <a:schemeClr val="accent3">
                    <a:lumOff val="44000"/>
                  </a:schemeClr>
                </a:solidFill>
              </a:defRPr>
            </a:lvl1pPr>
          </a:lstStyle>
          <a:p>
            <a:r>
              <a:t>"Ang ulan at yelo na bumabagsak mula sa langit ay hindi na nagbabalik,"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383" name="image46.png"/>
          <p:cNvPicPr>
            <a:picLocks noChangeAspect="1"/>
          </p:cNvPicPr>
          <p:nvPr/>
        </p:nvPicPr>
        <p:blipFill>
          <a:blip r:embed="rId2">
            <a:extLst/>
          </a:blip>
          <a:stretch>
            <a:fillRect/>
          </a:stretch>
        </p:blipFill>
        <p:spPr>
          <a:xfrm>
            <a:off x="0" y="692150"/>
            <a:ext cx="9144000" cy="6181725"/>
          </a:xfrm>
          <a:prstGeom prst="rect">
            <a:avLst/>
          </a:prstGeom>
          <a:ln w="12700">
            <a:miter lim="400000"/>
          </a:ln>
        </p:spPr>
      </p:pic>
      <p:sp>
        <p:nvSpPr>
          <p:cNvPr id="7384" name="Shape 7384"/>
          <p:cNvSpPr>
            <a:spLocks noGrp="1"/>
          </p:cNvSpPr>
          <p:nvPr>
            <p:ph type="title" idx="4294967295"/>
          </p:nvPr>
        </p:nvSpPr>
        <p:spPr>
          <a:xfrm>
            <a:off x="0" y="0"/>
            <a:ext cx="9144000" cy="765175"/>
          </a:xfrm>
          <a:prstGeom prst="rect">
            <a:avLst/>
          </a:prstGeom>
        </p:spPr>
        <p:txBody>
          <a:bodyPr/>
          <a:lstStyle/>
          <a:p>
            <a:pPr defTabSz="722376">
              <a:defRPr sz="2528" b="1"/>
            </a:pPr>
            <a:r>
              <a:t>Ang Kapangyarihan ng Salita ng Diyos (Isa. 55:10b </a:t>
            </a:r>
            <a:r>
              <a:rPr sz="1896"/>
              <a:t>MBBTAG</a:t>
            </a:r>
            <a:r>
              <a:t>)</a:t>
            </a:r>
          </a:p>
        </p:txBody>
      </p:sp>
      <p:sp>
        <p:nvSpPr>
          <p:cNvPr id="7385" name="Shape 7385"/>
          <p:cNvSpPr/>
          <p:nvPr/>
        </p:nvSpPr>
        <p:spPr>
          <a:xfrm>
            <a:off x="0" y="764703"/>
            <a:ext cx="9144000" cy="1200328"/>
          </a:xfrm>
          <a:prstGeom prst="rect">
            <a:avLst/>
          </a:prstGeom>
          <a:noFill/>
          <a:ln>
            <a:noFill/>
          </a:ln>
          <a:extLst>
            <a:ext uri="{C572A759-6A51-4108-AA02-DFA0A04FC94B}">
              <ma14:wrappingTextBoxFlag xmlns:ma14="http://schemas.microsoft.com/office/mac/drawingml/2011/main" val="1"/>
            </a:ext>
          </a:extLst>
        </p:spPr>
        <p:txBody>
          <a:bodyPr anchor="ctr"/>
          <a:lstStyle/>
          <a:p>
            <a:pPr marL="182563" indent="-182563" eaLnBrk="0" fontAlgn="base">
              <a:spcBef>
                <a:spcPct val="0"/>
              </a:spcBef>
              <a:spcAft>
                <a:spcPct val="0"/>
              </a:spcAft>
            </a:pPr>
            <a:r>
              <a:rPr sz="2400" b="1" kern="1200">
                <a:solidFill>
                  <a:schemeClr val="bg1"/>
                </a:solidFill>
                <a:effectLst>
                  <a:glow rad="152400">
                    <a:schemeClr val="tx1">
                      <a:alpha val="97000"/>
                    </a:schemeClr>
                  </a:glow>
                </a:effectLst>
              </a:rPr>
              <a:t>"kaya lumalago ang mga halaman at namumunga at nagbibigay ng butil na panghasik, at tinapay upang maging pagkain.”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387" name="image47.png"/>
          <p:cNvPicPr>
            <a:picLocks noChangeAspect="1"/>
          </p:cNvPicPr>
          <p:nvPr/>
        </p:nvPicPr>
        <p:blipFill>
          <a:blip r:embed="rId2">
            <a:extLst/>
          </a:blip>
          <a:stretch>
            <a:fillRect/>
          </a:stretch>
        </p:blipFill>
        <p:spPr>
          <a:xfrm>
            <a:off x="0" y="812800"/>
            <a:ext cx="9144000" cy="5903913"/>
          </a:xfrm>
          <a:prstGeom prst="rect">
            <a:avLst/>
          </a:prstGeom>
          <a:ln w="12700">
            <a:miter lim="400000"/>
          </a:ln>
        </p:spPr>
      </p:pic>
      <p:sp>
        <p:nvSpPr>
          <p:cNvPr id="7388" name="Shape 7388"/>
          <p:cNvSpPr>
            <a:spLocks noGrp="1"/>
          </p:cNvSpPr>
          <p:nvPr>
            <p:ph type="title" idx="4294967295"/>
          </p:nvPr>
        </p:nvSpPr>
        <p:spPr>
          <a:xfrm>
            <a:off x="0" y="0"/>
            <a:ext cx="9144000" cy="765175"/>
          </a:xfrm>
          <a:prstGeom prst="rect">
            <a:avLst/>
          </a:prstGeom>
        </p:spPr>
        <p:txBody>
          <a:bodyPr/>
          <a:lstStyle/>
          <a:p>
            <a:pPr defTabSz="740663">
              <a:defRPr sz="2592" b="1"/>
            </a:pPr>
            <a:r>
              <a:t>Ang Kapangyarihan ng Salita ng Diyos (Isa. 55:11 </a:t>
            </a:r>
            <a:r>
              <a:rPr sz="1944"/>
              <a:t>MBBTAG</a:t>
            </a:r>
            <a:r>
              <a:t>)</a:t>
            </a:r>
          </a:p>
        </p:txBody>
      </p:sp>
      <p:sp>
        <p:nvSpPr>
          <p:cNvPr id="7389" name="Shape 7389"/>
          <p:cNvSpPr/>
          <p:nvPr/>
        </p:nvSpPr>
        <p:spPr>
          <a:xfrm>
            <a:off x="0" y="836712"/>
            <a:ext cx="9144000" cy="1569660"/>
          </a:xfrm>
          <a:prstGeom prst="rect">
            <a:avLst/>
          </a:prstGeom>
          <a:noFill/>
          <a:ln>
            <a:noFill/>
          </a:ln>
          <a:extLst>
            <a:ext uri="{C572A759-6A51-4108-AA02-DFA0A04FC94B}">
              <ma14:wrappingTextBoxFlag xmlns:ma14="http://schemas.microsoft.com/office/mac/drawingml/2011/main" val="1"/>
            </a:ext>
          </a:extLst>
        </p:spPr>
        <p:txBody>
          <a:bodyPr anchor="ctr"/>
          <a:lstStyle/>
          <a:p>
            <a:pPr marL="182563" indent="-182563" eaLnBrk="0" fontAlgn="base">
              <a:spcBef>
                <a:spcPct val="0"/>
              </a:spcBef>
              <a:spcAft>
                <a:spcPct val="0"/>
              </a:spcAft>
            </a:pPr>
            <a:r>
              <a:rPr sz="2400" b="1" kern="1200" dirty="0">
                <a:solidFill>
                  <a:schemeClr val="bg1"/>
                </a:solidFill>
                <a:effectLst>
                  <a:glow rad="152400">
                    <a:schemeClr val="tx1">
                      <a:alpha val="97000"/>
                    </a:schemeClr>
                  </a:glow>
                </a:effectLst>
              </a:rPr>
              <a:t>"Gayundin naman ang mga salita na lumalabas sa aking bibig,</a:t>
            </a:r>
            <a:r>
              <a:rPr lang="en-US" sz="2400" b="1" kern="1200" dirty="0">
                <a:solidFill>
                  <a:schemeClr val="bg1"/>
                </a:solidFill>
                <a:effectLst>
                  <a:glow rad="152400">
                    <a:schemeClr val="tx1">
                      <a:alpha val="97000"/>
                    </a:schemeClr>
                  </a:glow>
                </a:effectLst>
              </a:rPr>
              <a:t> </a:t>
            </a:r>
            <a:r>
              <a:rPr sz="2400" b="1" kern="1200" dirty="0">
                <a:solidFill>
                  <a:schemeClr val="bg1"/>
                </a:solidFill>
                <a:effectLst>
                  <a:glow rad="152400">
                    <a:schemeClr val="tx1">
                      <a:alpha val="97000"/>
                    </a:schemeClr>
                  </a:glow>
                </a:effectLst>
              </a:rPr>
              <a:t> ang mga ito'y hindi babalik sa akin na walang katuturan.</a:t>
            </a:r>
            <a:r>
              <a:rPr lang="en-US" sz="2400" b="1" kern="1200" dirty="0">
                <a:solidFill>
                  <a:schemeClr val="bg1"/>
                </a:solidFill>
                <a:effectLst>
                  <a:glow rad="152400">
                    <a:schemeClr val="tx1">
                      <a:alpha val="97000"/>
                    </a:schemeClr>
                  </a:glow>
                </a:effectLst>
              </a:rPr>
              <a:t> </a:t>
            </a:r>
            <a:r>
              <a:rPr sz="2400" b="1" kern="1200" dirty="0">
                <a:solidFill>
                  <a:schemeClr val="bg1"/>
                </a:solidFill>
                <a:effectLst>
                  <a:glow rad="152400">
                    <a:schemeClr val="tx1">
                      <a:alpha val="97000"/>
                    </a:schemeClr>
                  </a:glow>
                </a:effectLst>
              </a:rPr>
              <a:t>Tutuparin nito ang aking mga balak, at gagawin nito ang aking ninanais.It is the same with my word.”</a:t>
            </a:r>
          </a:p>
        </p:txBody>
      </p:sp>
      <p:pic>
        <p:nvPicPr>
          <p:cNvPr id="7390" name="image48.png"/>
          <p:cNvPicPr>
            <a:picLocks noChangeAspect="1"/>
          </p:cNvPicPr>
          <p:nvPr/>
        </p:nvPicPr>
        <p:blipFill>
          <a:blip r:embed="rId3">
            <a:extLst/>
          </a:blip>
          <a:stretch>
            <a:fillRect/>
          </a:stretch>
        </p:blipFill>
        <p:spPr>
          <a:xfrm>
            <a:off x="323850" y="4868862"/>
            <a:ext cx="2390775" cy="17938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392" name="Shape 7392"/>
          <p:cNvSpPr>
            <a:spLocks noGrp="1"/>
          </p:cNvSpPr>
          <p:nvPr>
            <p:ph type="title" idx="4294967295"/>
          </p:nvPr>
        </p:nvSpPr>
        <p:spPr>
          <a:xfrm>
            <a:off x="6172200" y="2362200"/>
            <a:ext cx="2438400" cy="3429000"/>
          </a:xfrm>
          <a:prstGeom prst="rect">
            <a:avLst/>
          </a:prstGeom>
        </p:spPr>
        <p:txBody>
          <a:bodyPr/>
          <a:lstStyle>
            <a:lvl1pPr>
              <a:defRPr>
                <a:solidFill>
                  <a:srgbClr val="000000"/>
                </a:solidFill>
              </a:defRPr>
            </a:lvl1pPr>
          </a:lstStyle>
          <a:p>
            <a:r>
              <a:t>Our Goal: To Bridge the Gap!</a:t>
            </a:r>
          </a:p>
        </p:txBody>
      </p:sp>
      <p:sp>
        <p:nvSpPr>
          <p:cNvPr id="7393" name="Shape 7393"/>
          <p:cNvSpPr/>
          <p:nvPr/>
        </p:nvSpPr>
        <p:spPr>
          <a:xfrm>
            <a:off x="0" y="4648200"/>
            <a:ext cx="533400" cy="2209800"/>
          </a:xfrm>
          <a:prstGeom prst="rect">
            <a:avLst/>
          </a:prstGeom>
          <a:solidFill>
            <a:srgbClr val="000000"/>
          </a:solidFill>
          <a:ln w="12700">
            <a:miter lim="400000"/>
          </a:ln>
        </p:spPr>
        <p:txBody>
          <a:bodyPr lIns="45719" rIns="45719" anchor="ctr"/>
          <a:lstStyle/>
          <a:p>
            <a:endParaRPr/>
          </a:p>
        </p:txBody>
      </p:sp>
      <p:grpSp>
        <p:nvGrpSpPr>
          <p:cNvPr id="7396" name="Group 7396"/>
          <p:cNvGrpSpPr/>
          <p:nvPr/>
        </p:nvGrpSpPr>
        <p:grpSpPr>
          <a:xfrm>
            <a:off x="76200" y="1523999"/>
            <a:ext cx="3429000" cy="5126039"/>
            <a:chOff x="0" y="0"/>
            <a:chExt cx="3429000" cy="5126038"/>
          </a:xfrm>
        </p:grpSpPr>
        <p:pic>
          <p:nvPicPr>
            <p:cNvPr id="7394" name="image49.jpeg" descr="MIDGI00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3429000" cy="3595192"/>
            </a:xfrm>
            <a:prstGeom prst="rect">
              <a:avLst/>
            </a:prstGeom>
            <a:ln w="12700" cap="flat">
              <a:noFill/>
              <a:miter lim="400000"/>
            </a:ln>
            <a:effectLst/>
          </p:spPr>
        </p:pic>
        <p:pic>
          <p:nvPicPr>
            <p:cNvPr id="7395" name="image49.jpeg" descr="MIDGI00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3595190"/>
              <a:ext cx="3429000" cy="1530848"/>
            </a:xfrm>
            <a:prstGeom prst="rect">
              <a:avLst/>
            </a:prstGeom>
            <a:ln w="12700" cap="flat">
              <a:noFill/>
              <a:miter lim="400000"/>
            </a:ln>
            <a:effectLst/>
          </p:spPr>
        </p:pic>
      </p:grpSp>
      <p:pic>
        <p:nvPicPr>
          <p:cNvPr id="7397" name="image50.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565775" y="1523999"/>
            <a:ext cx="3481388" cy="5181602"/>
          </a:xfrm>
          <a:prstGeom prst="rect">
            <a:avLst/>
          </a:prstGeom>
          <a:ln w="12700">
            <a:miter lim="400000"/>
          </a:ln>
        </p:spPr>
      </p:pic>
      <p:sp>
        <p:nvSpPr>
          <p:cNvPr id="7398" name="Shape 7398"/>
          <p:cNvSpPr/>
          <p:nvPr/>
        </p:nvSpPr>
        <p:spPr>
          <a:xfrm>
            <a:off x="251520" y="-99392"/>
            <a:ext cx="8640960" cy="1752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365760">
              <a:defRPr sz="5520">
                <a:ln w="1524">
                  <a:solidFill>
                    <a:srgbClr val="000000"/>
                  </a:solidFill>
                </a:ln>
                <a:solidFill>
                  <a:srgbClr val="00FFFF"/>
                </a:solidFill>
                <a:latin typeface="Arial Black"/>
                <a:ea typeface="Arial Black"/>
                <a:cs typeface="Arial Black"/>
                <a:sym typeface="Arial Black"/>
              </a:defRPr>
            </a:lvl1pPr>
          </a:lstStyle>
          <a:p>
            <a:r>
              <a:rPr sz="4800"/>
              <a:t>Ang layunin: Ugnayin ang Pagkakaiba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7397"/>
                                        </p:tgtEl>
                                        <p:attrNameLst>
                                          <p:attrName>style.visibility</p:attrName>
                                        </p:attrNameLst>
                                      </p:cBhvr>
                                      <p:to>
                                        <p:strVal val="visible"/>
                                      </p:to>
                                    </p:set>
                                    <p:animEffect transition="in" filter="wipe(down)">
                                      <p:cBhvr>
                                        <p:cTn id="7" dur="500"/>
                                        <p:tgtEl>
                                          <p:spTgt spid="73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7398"/>
                                        </p:tgtEl>
                                        <p:attrNameLst>
                                          <p:attrName>style.visibility</p:attrName>
                                        </p:attrNameLst>
                                      </p:cBhvr>
                                      <p:to>
                                        <p:strVal val="visible"/>
                                      </p:to>
                                    </p:set>
                                    <p:animEffect transition="in" filter="wipe(left)">
                                      <p:cBhvr>
                                        <p:cTn id="12" dur="3000"/>
                                        <p:tgtEl>
                                          <p:spTgt spid="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7" grpId="1" animBg="1" advAuto="0"/>
      <p:bldP spid="7398"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0" name="image51.jpeg" descr="ISCBG032"/>
          <p:cNvPicPr>
            <a:picLocks noChangeAspect="1"/>
          </p:cNvPicPr>
          <p:nvPr/>
        </p:nvPicPr>
        <p:blipFill>
          <a:blip r:embed="rId2">
            <a:lum bright="-66000" contrast="6000"/>
            <a:extLst/>
          </a:blip>
          <a:stretch>
            <a:fillRect/>
          </a:stretch>
        </p:blipFill>
        <p:spPr>
          <a:xfrm>
            <a:off x="0" y="0"/>
            <a:ext cx="9144000" cy="6858000"/>
          </a:xfrm>
          <a:prstGeom prst="rect">
            <a:avLst/>
          </a:prstGeom>
          <a:noFill/>
          <a:ln>
            <a:noFill/>
          </a:ln>
        </p:spPr>
      </p:pic>
      <p:sp>
        <p:nvSpPr>
          <p:cNvPr id="7401" name="Shape 7401"/>
          <p:cNvSpPr>
            <a:spLocks noGrp="1"/>
          </p:cNvSpPr>
          <p:nvPr>
            <p:ph type="title"/>
          </p:nvPr>
        </p:nvSpPr>
        <p:spPr>
          <a:xfrm>
            <a:off x="457200" y="76200"/>
            <a:ext cx="8229600" cy="1066800"/>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Deskripsyon ng Kurso</a:t>
            </a:r>
          </a:p>
        </p:txBody>
      </p:sp>
      <p:sp>
        <p:nvSpPr>
          <p:cNvPr id="7402" name="Shape 7402"/>
          <p:cNvSpPr/>
          <p:nvPr/>
        </p:nvSpPr>
        <p:spPr>
          <a:xfrm>
            <a:off x="323528" y="1219199"/>
            <a:ext cx="8820472" cy="51183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500"/>
              </a:spcBef>
              <a:defRPr sz="2400" b="1">
                <a:solidFill>
                  <a:schemeClr val="accent3">
                    <a:lumOff val="44000"/>
                  </a:schemeClr>
                </a:solidFill>
                <a:effectLst>
                  <a:outerShdw blurRad="38100" dist="38100" dir="2700000" rotWithShape="0">
                    <a:srgbClr val="000000"/>
                  </a:outerShdw>
                </a:effectLst>
              </a:defRPr>
            </a:pPr>
            <a:r>
              <a:rPr dirty="0"/>
              <a:t>Tagubilin sa pangunahing hakbang ng pagbuo ng mga pangangaral na nagpapaliwanag, simula sa  </a:t>
            </a:r>
          </a:p>
          <a:p>
            <a:pPr marL="863600" lvl="1" indent="-406400">
              <a:lnSpc>
                <a:spcPct val="90000"/>
              </a:lnSpc>
              <a:spcBef>
                <a:spcPts val="400"/>
              </a:spcBef>
              <a:buClr>
                <a:srgbClr val="800080"/>
              </a:buClr>
              <a:buSzPct val="80000"/>
              <a:buFont typeface="Wingdings"/>
              <a:buChar char="●"/>
              <a:defRPr sz="2000" b="1">
                <a:solidFill>
                  <a:schemeClr val="accent3">
                    <a:lumOff val="44000"/>
                  </a:schemeClr>
                </a:solidFill>
                <a:effectLst>
                  <a:outerShdw blurRad="38100" dist="38100" dir="2700000" rotWithShape="0">
                    <a:srgbClr val="000000"/>
                  </a:outerShdw>
                </a:effectLst>
              </a:defRPr>
            </a:pPr>
            <a:r>
              <a:rPr dirty="0"/>
              <a:t>Wastong pag-iintindi ng texto upang makuha ang  ideyang hinahangad na ipahiwatig ng may-akda, </a:t>
            </a:r>
          </a:p>
          <a:p>
            <a:pPr marL="863600" lvl="1" indent="-406400">
              <a:lnSpc>
                <a:spcPct val="90000"/>
              </a:lnSpc>
              <a:spcBef>
                <a:spcPts val="400"/>
              </a:spcBef>
              <a:buClr>
                <a:srgbClr val="800080"/>
              </a:buClr>
              <a:buSzPct val="80000"/>
              <a:buFont typeface="Wingdings"/>
              <a:buChar char="●"/>
              <a:defRPr sz="2000" b="1">
                <a:solidFill>
                  <a:schemeClr val="accent3">
                    <a:lumOff val="44000"/>
                  </a:schemeClr>
                </a:solidFill>
                <a:effectLst>
                  <a:outerShdw blurRad="38100" dist="38100" dir="2700000" rotWithShape="0">
                    <a:srgbClr val="000000"/>
                  </a:outerShdw>
                </a:effectLst>
              </a:defRPr>
            </a:pPr>
            <a:r>
              <a:rPr dirty="0"/>
              <a:t>Pagkuha ng ideyang nais ipabatid, </a:t>
            </a:r>
          </a:p>
          <a:p>
            <a:pPr marL="863600" lvl="1" indent="-406400">
              <a:lnSpc>
                <a:spcPct val="90000"/>
              </a:lnSpc>
              <a:spcBef>
                <a:spcPts val="400"/>
              </a:spcBef>
              <a:buClr>
                <a:srgbClr val="800080"/>
              </a:buClr>
              <a:buSzPct val="80000"/>
              <a:buFont typeface="Wingdings"/>
              <a:buChar char="●"/>
              <a:defRPr sz="2000" b="1">
                <a:solidFill>
                  <a:schemeClr val="accent3">
                    <a:lumOff val="44000"/>
                  </a:schemeClr>
                </a:solidFill>
                <a:effectLst>
                  <a:outerShdw blurRad="38100" dist="38100" dir="2700000" rotWithShape="0">
                    <a:srgbClr val="000000"/>
                  </a:outerShdw>
                </a:effectLst>
              </a:defRPr>
            </a:pPr>
            <a:r>
              <a:rPr dirty="0"/>
              <a:t>Pagbabalangkas ng mensahe, </a:t>
            </a:r>
          </a:p>
          <a:p>
            <a:pPr marL="863600" lvl="1" indent="-406400">
              <a:lnSpc>
                <a:spcPct val="90000"/>
              </a:lnSpc>
              <a:spcBef>
                <a:spcPts val="400"/>
              </a:spcBef>
              <a:buClr>
                <a:srgbClr val="800080"/>
              </a:buClr>
              <a:buSzPct val="80000"/>
              <a:buFont typeface="Wingdings"/>
              <a:buChar char="●"/>
              <a:defRPr sz="2000" b="1">
                <a:solidFill>
                  <a:schemeClr val="accent3">
                    <a:lumOff val="44000"/>
                  </a:schemeClr>
                </a:solidFill>
                <a:effectLst>
                  <a:outerShdw blurRad="38100" dist="38100" dir="2700000" rotWithShape="0">
                    <a:srgbClr val="000000"/>
                  </a:outerShdw>
                </a:effectLst>
              </a:defRPr>
            </a:pPr>
            <a:r>
              <a:rPr dirty="0"/>
              <a:t>Pagdaragdag ng iba pang materyales (mga aplikasyon, halimbawa, transisyon, panimula, konklusyon, atbp.), </a:t>
            </a:r>
          </a:p>
          <a:p>
            <a:pPr marL="863600" lvl="1" indent="-406400">
              <a:lnSpc>
                <a:spcPct val="90000"/>
              </a:lnSpc>
              <a:spcBef>
                <a:spcPts val="400"/>
              </a:spcBef>
              <a:buClr>
                <a:srgbClr val="800080"/>
              </a:buClr>
              <a:buSzPct val="80000"/>
              <a:buFont typeface="Wingdings"/>
              <a:buChar char="●"/>
              <a:defRPr sz="2000" b="1">
                <a:solidFill>
                  <a:schemeClr val="accent3">
                    <a:lumOff val="44000"/>
                  </a:schemeClr>
                </a:solidFill>
                <a:effectLst>
                  <a:outerShdw blurRad="38100" dist="38100" dir="2700000" rotWithShape="0">
                    <a:srgbClr val="000000"/>
                  </a:outerShdw>
                </a:effectLst>
              </a:defRPr>
            </a:pPr>
            <a:r>
              <a:rPr dirty="0"/>
              <a:t>Paggawa ng manuskrito, at </a:t>
            </a:r>
          </a:p>
          <a:p>
            <a:pPr marL="863600" lvl="1" indent="-406400">
              <a:lnSpc>
                <a:spcPct val="90000"/>
              </a:lnSpc>
              <a:spcBef>
                <a:spcPts val="400"/>
              </a:spcBef>
              <a:buClr>
                <a:srgbClr val="800080"/>
              </a:buClr>
              <a:buSzPct val="80000"/>
              <a:buFont typeface="Wingdings"/>
              <a:buChar char="●"/>
              <a:defRPr sz="2000" b="1">
                <a:solidFill>
                  <a:schemeClr val="accent3">
                    <a:lumOff val="44000"/>
                  </a:schemeClr>
                </a:solidFill>
                <a:effectLst>
                  <a:outerShdw blurRad="38100" dist="38100" dir="2700000" rotWithShape="0">
                    <a:srgbClr val="000000"/>
                  </a:outerShdw>
                </a:effectLst>
              </a:defRPr>
            </a:pPr>
            <a:r>
              <a:rPr dirty="0"/>
              <a:t>Pagwawakas kasama ang aktwal na Pagsermon sa klase ng dalawang Pangangaral sa at dalawang mas maikling pagsasalita..  </a:t>
            </a:r>
          </a:p>
          <a:p>
            <a:pPr>
              <a:lnSpc>
                <a:spcPct val="90000"/>
              </a:lnSpc>
              <a:spcBef>
                <a:spcPts val="500"/>
              </a:spcBef>
              <a:defRPr sz="2400" b="1">
                <a:solidFill>
                  <a:schemeClr val="accent3">
                    <a:lumOff val="44000"/>
                  </a:schemeClr>
                </a:solidFill>
                <a:effectLst>
                  <a:outerShdw blurRad="38100" dist="38100" dir="2700000" rotWithShape="0">
                    <a:srgbClr val="000000"/>
                  </a:outerShdw>
                </a:effectLst>
              </a:defRPr>
            </a:pPr>
            <a:r>
              <a:rPr dirty="0"/>
              <a:t>Itinuturo rin ang panggawa ng iskedyul ng Pagsermon at mga Pangangaral na hindi pangkaraniwan tulad ng (pagsasalaysay, pampakay, monologo,  pang-ebanghelyo, pang-kasal, at pang-libing na mga pangangaral ) </a:t>
            </a:r>
          </a:p>
        </p:txBody>
      </p:sp>
      <p:sp>
        <p:nvSpPr>
          <p:cNvPr id="7403" name="Shape 7403"/>
          <p:cNvSpPr/>
          <p:nvPr/>
        </p:nvSpPr>
        <p:spPr>
          <a:xfrm>
            <a:off x="8381999" y="76200"/>
            <a:ext cx="273657" cy="437069"/>
          </a:xfrm>
          <a:prstGeom prst="rect">
            <a:avLst/>
          </a:prstGeom>
          <a:ln w="12700">
            <a:miter lim="400000"/>
          </a:ln>
          <a:effectLst>
            <a:outerShdw dist="35921" dir="2700000" rotWithShape="0">
              <a:schemeClr val="accent2">
                <a:lumOff val="16666"/>
                <a:alpha val="74997"/>
              </a:schemeClr>
            </a:outerShdw>
          </a:effectLst>
          <a:extLst>
            <a:ext uri="{C572A759-6A51-4108-AA02-DFA0A04FC94B}">
              <ma14:wrappingTextBoxFlag xmlns:ma14="http://schemas.microsoft.com/office/mac/drawingml/2011/main" val="1"/>
            </a:ext>
          </a:extLst>
        </p:spPr>
        <p:txBody>
          <a:bodyPr wrap="none" lIns="45719" rIns="45719">
            <a:spAutoFit/>
          </a:bodyPr>
          <a:lstStyle>
            <a:lvl1pPr>
              <a:defRPr sz="2400" b="1">
                <a:solidFill>
                  <a:schemeClr val="accent3">
                    <a:lumOff val="44000"/>
                  </a:schemeClr>
                </a:solidFill>
              </a:defRPr>
            </a:lvl1pPr>
          </a:lstStyle>
          <a:p>
            <a:r>
              <a:t>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5" name="Shape 7405" descr="Paper bag"/>
          <p:cNvSpPr/>
          <p:nvPr/>
        </p:nvSpPr>
        <p:spPr>
          <a:xfrm>
            <a:off x="0" y="0"/>
            <a:ext cx="9144000" cy="6858000"/>
          </a:xfrm>
          <a:prstGeom prst="rect">
            <a:avLst/>
          </a:prstGeom>
          <a:blipFill>
            <a:blip r:embed="rId2"/>
          </a:blipFill>
          <a:ln>
            <a:solidFill>
              <a:srgbClr val="000000"/>
            </a:solidFill>
            <a:miter/>
          </a:ln>
        </p:spPr>
        <p:txBody>
          <a:bodyPr lIns="45719" rIns="45719" anchor="ctr"/>
          <a:lstStyle/>
          <a:p>
            <a:endParaRPr/>
          </a:p>
        </p:txBody>
      </p:sp>
      <p:pic>
        <p:nvPicPr>
          <p:cNvPr id="7406" name="image53.jpeg" descr="DSS"/>
          <p:cNvPicPr>
            <a:picLocks noChangeAspect="1"/>
          </p:cNvPicPr>
          <p:nvPr/>
        </p:nvPicPr>
        <p:blipFill>
          <a:blip r:embed="rId3">
            <a:extLst/>
          </a:blip>
          <a:stretch>
            <a:fillRect/>
          </a:stretch>
        </p:blipFill>
        <p:spPr>
          <a:xfrm>
            <a:off x="304800" y="0"/>
            <a:ext cx="8534400" cy="6899275"/>
          </a:xfrm>
          <a:prstGeom prst="rect">
            <a:avLst/>
          </a:prstGeom>
          <a:ln w="12700">
            <a:miter lim="400000"/>
          </a:ln>
        </p:spPr>
      </p:pic>
      <p:sp>
        <p:nvSpPr>
          <p:cNvPr id="7407" name="Shape 7407"/>
          <p:cNvSpPr>
            <a:spLocks noGrp="1"/>
          </p:cNvSpPr>
          <p:nvPr>
            <p:ph type="title" idx="4294967295"/>
          </p:nvPr>
        </p:nvSpPr>
        <p:spPr>
          <a:xfrm>
            <a:off x="1143000" y="-100014"/>
            <a:ext cx="6553200" cy="685803"/>
          </a:xfrm>
          <a:prstGeom prst="rect">
            <a:avLst/>
          </a:prstGeom>
          <a:effectLst>
            <a:outerShdw dist="38099" dir="2700000" rotWithShape="0">
              <a:srgbClr val="000000">
                <a:alpha val="74997"/>
              </a:srgbClr>
            </a:outerShdw>
          </a:effectLst>
        </p:spPr>
        <p:txBody>
          <a:bodyPr/>
          <a:lstStyle>
            <a:lvl1pPr>
              <a:defRPr sz="3600"/>
            </a:lvl1pPr>
          </a:lstStyle>
          <a:p>
            <a:r>
              <a:t>Layunin ng Kurso</a:t>
            </a:r>
          </a:p>
        </p:txBody>
      </p:sp>
      <p:sp>
        <p:nvSpPr>
          <p:cNvPr id="7408" name="Shape 7408"/>
          <p:cNvSpPr/>
          <p:nvPr/>
        </p:nvSpPr>
        <p:spPr>
          <a:xfrm>
            <a:off x="477838" y="692696"/>
            <a:ext cx="8742362" cy="6126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defRPr sz="2400">
                <a:solidFill>
                  <a:schemeClr val="accent3">
                    <a:lumOff val="44000"/>
                  </a:schemeClr>
                </a:solidFill>
              </a:defRPr>
            </a:pPr>
            <a:r>
              <a:t>Pagkatapos ng kursong ito, and estudyante ay matututong…</a:t>
            </a:r>
            <a:br/>
            <a:endParaRPr/>
          </a:p>
          <a:p>
            <a:pPr marL="457200" indent="-457200">
              <a:buSzPct val="100000"/>
              <a:buAutoNum type="alphaUcPeriod"/>
              <a:defRPr sz="2400">
                <a:solidFill>
                  <a:schemeClr val="accent3">
                    <a:lumOff val="44000"/>
                  </a:schemeClr>
                </a:solidFill>
              </a:defRPr>
            </a:pPr>
            <a:r>
              <a:t>Magbigay ng </a:t>
            </a:r>
            <a:r>
              <a:rPr i="1"/>
              <a:t>Ano </a:t>
            </a:r>
            <a:r>
              <a:t>at </a:t>
            </a:r>
            <a:r>
              <a:rPr i="1"/>
              <a:t>Bakit </a:t>
            </a:r>
            <a:r>
              <a:t>ng pangangaral na nagpapaliwanag</a:t>
            </a:r>
          </a:p>
          <a:p>
            <a:pPr marL="457200" indent="-457200">
              <a:buSzPct val="100000"/>
              <a:buAutoNum type="alphaUcPeriod"/>
              <a:defRPr sz="2400">
                <a:solidFill>
                  <a:schemeClr val="accent3">
                    <a:lumOff val="44000"/>
                  </a:schemeClr>
                </a:solidFill>
              </a:defRPr>
            </a:pPr>
            <a:r>
              <a:t>Bumuo ng balangkas na ayon sa nais ipabatid ng may-akda  </a:t>
            </a:r>
          </a:p>
          <a:p>
            <a:pPr marL="457200" indent="-457200">
              <a:buSzPct val="100000"/>
              <a:buAutoNum type="alphaUcPeriod"/>
              <a:defRPr sz="2400">
                <a:solidFill>
                  <a:schemeClr val="accent3">
                    <a:lumOff val="44000"/>
                  </a:schemeClr>
                </a:solidFill>
              </a:defRPr>
            </a:pPr>
            <a:r>
              <a:t>Magpaliwanag ng  </a:t>
            </a:r>
            <a:r>
              <a:rPr i="1"/>
              <a:t>panimula, katawan at konklusyon</a:t>
            </a:r>
          </a:p>
          <a:p>
            <a:pPr marL="457200" indent="-457200">
              <a:buSzPct val="100000"/>
              <a:buAutoNum type="alphaUcPeriod"/>
              <a:defRPr sz="2400">
                <a:solidFill>
                  <a:schemeClr val="accent3">
                    <a:lumOff val="44000"/>
                  </a:schemeClr>
                </a:solidFill>
              </a:defRPr>
            </a:pPr>
            <a:r>
              <a:t>Magkaroon ng kumpiyansa sa pagsasalita at pangangaral </a:t>
            </a:r>
          </a:p>
          <a:p>
            <a:pPr marL="457200" indent="-457200">
              <a:buSzPct val="100000"/>
              <a:buAutoNum type="alphaUcPeriod"/>
              <a:defRPr sz="2400">
                <a:solidFill>
                  <a:schemeClr val="accent3">
                    <a:lumOff val="44000"/>
                  </a:schemeClr>
                </a:solidFill>
              </a:defRPr>
            </a:pPr>
            <a:r>
              <a:t>Pumili at magtatag ng mga mabisang panghalimbawa</a:t>
            </a:r>
          </a:p>
          <a:p>
            <a:pPr marL="457200" indent="-457200">
              <a:buSzPct val="100000"/>
              <a:buAutoNum type="alphaUcPeriod"/>
              <a:defRPr sz="2400">
                <a:solidFill>
                  <a:schemeClr val="accent3">
                    <a:lumOff val="44000"/>
                  </a:schemeClr>
                </a:solidFill>
              </a:defRPr>
            </a:pPr>
            <a:r>
              <a:t>Gumawa ng nauugnay na mga </a:t>
            </a:r>
            <a:r>
              <a:rPr i="1"/>
              <a:t>pagpapairal</a:t>
            </a:r>
            <a:r>
              <a:t> mula sa texto ng Banal na kasulatan </a:t>
            </a:r>
          </a:p>
          <a:p>
            <a:pPr marL="457200" indent="-457200">
              <a:buSzPct val="100000"/>
              <a:buAutoNum type="alphaUcPeriod"/>
              <a:defRPr sz="2400" i="1">
                <a:solidFill>
                  <a:schemeClr val="accent3">
                    <a:lumOff val="44000"/>
                  </a:schemeClr>
                </a:solidFill>
              </a:defRPr>
            </a:pPr>
            <a:r>
              <a:t>Tumasa</a:t>
            </a:r>
            <a:r>
              <a:rPr i="0"/>
              <a:t> ng mga sermon upang mapabuti ang mga ito</a:t>
            </a:r>
          </a:p>
          <a:p>
            <a:pPr marL="457200" indent="-457200">
              <a:buSzPct val="100000"/>
              <a:buAutoNum type="alphaUcPeriod"/>
              <a:defRPr sz="2400" i="1">
                <a:solidFill>
                  <a:schemeClr val="accent3">
                    <a:lumOff val="44000"/>
                  </a:schemeClr>
                </a:solidFill>
              </a:defRPr>
            </a:pPr>
            <a:r>
              <a:t>Mangaral</a:t>
            </a:r>
            <a:r>
              <a:rPr i="0"/>
              <a:t>  (ang “ano”) pagsalaysay, pampakay, monologo, pang-ebanghelyo, pang-kasal, at pang-libing na mga pangangaral</a:t>
            </a:r>
          </a:p>
          <a:p>
            <a:pPr marL="457200" indent="-457200">
              <a:buSzPct val="100000"/>
              <a:buAutoNum type="alphaUcPeriod"/>
              <a:defRPr sz="2400">
                <a:solidFill>
                  <a:schemeClr val="accent3">
                    <a:lumOff val="44000"/>
                  </a:schemeClr>
                </a:solidFill>
              </a:defRPr>
            </a:pPr>
            <a:r>
              <a:t>Mangaral (ang “paano”) isang totoo, kawili-wili at nauugnay na pangangaral (ang layunin na nasa pahina 25)</a:t>
            </a:r>
          </a:p>
        </p:txBody>
      </p:sp>
      <p:sp>
        <p:nvSpPr>
          <p:cNvPr id="7409" name="Shape 7409"/>
          <p:cNvSpPr/>
          <p:nvPr/>
        </p:nvSpPr>
        <p:spPr>
          <a:xfrm>
            <a:off x="8381999" y="76200"/>
            <a:ext cx="273657" cy="437069"/>
          </a:xfrm>
          <a:prstGeom prst="rect">
            <a:avLst/>
          </a:prstGeom>
          <a:ln w="12700">
            <a:miter lim="400000"/>
          </a:ln>
          <a:effectLst>
            <a:outerShdw dist="35921" dir="2700000" rotWithShape="0">
              <a:schemeClr val="accent2">
                <a:lumOff val="16666"/>
                <a:alpha val="74997"/>
              </a:schemeClr>
            </a:outerShdw>
          </a:effectLst>
          <a:extLst>
            <a:ext uri="{C572A759-6A51-4108-AA02-DFA0A04FC94B}">
              <ma14:wrappingTextBoxFlag xmlns:ma14="http://schemas.microsoft.com/office/mac/drawingml/2011/main" val="1"/>
            </a:ext>
          </a:extLst>
        </p:spPr>
        <p:txBody>
          <a:bodyPr wrap="none" lIns="45719" rIns="45719">
            <a:spAutoFit/>
          </a:bodyPr>
          <a:lstStyle>
            <a:lvl1pPr>
              <a:defRPr sz="2400" b="1">
                <a:solidFill>
                  <a:schemeClr val="accent3">
                    <a:lumOff val="44000"/>
                  </a:schemeClr>
                </a:solidFill>
              </a:defRPr>
            </a:lvl1pPr>
          </a:lstStyle>
          <a:p>
            <a:r>
              <a:t>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408">
                                            <p:bg/>
                                          </p:spTgt>
                                        </p:tgtEl>
                                        <p:attrNameLst>
                                          <p:attrName>style.visibility</p:attrName>
                                        </p:attrNameLst>
                                      </p:cBhvr>
                                      <p:to>
                                        <p:strVal val="visible"/>
                                      </p:to>
                                    </p:set>
                                    <p:animEffect transition="in" filter="dissolve">
                                      <p:cBhvr>
                                        <p:cTn id="7" dur="500"/>
                                        <p:tgtEl>
                                          <p:spTgt spid="7408">
                                            <p:bg/>
                                          </p:spTgt>
                                        </p:tgtEl>
                                      </p:cBhvr>
                                    </p:animEffect>
                                  </p:childTnLst>
                                </p:cTn>
                              </p:par>
                              <p:par>
                                <p:cTn id="8" presetID="9" presetClass="entr" presetSubtype="0" fill="hold" grpId="1" nodeType="withEffect">
                                  <p:stCondLst>
                                    <p:cond delay="0"/>
                                  </p:stCondLst>
                                  <p:iterate>
                                    <p:tmAbs val="0"/>
                                  </p:iterate>
                                  <p:childTnLst>
                                    <p:set>
                                      <p:cBhvr>
                                        <p:cTn id="9" fill="hold"/>
                                        <p:tgtEl>
                                          <p:spTgt spid="7408">
                                            <p:txEl>
                                              <p:pRg st="0" end="0"/>
                                            </p:txEl>
                                          </p:spTgt>
                                        </p:tgtEl>
                                        <p:attrNameLst>
                                          <p:attrName>style.visibility</p:attrName>
                                        </p:attrNameLst>
                                      </p:cBhvr>
                                      <p:to>
                                        <p:strVal val="visible"/>
                                      </p:to>
                                    </p:set>
                                    <p:animEffect transition="in" filter="dissolve">
                                      <p:cBhvr>
                                        <p:cTn id="10" dur="500"/>
                                        <p:tgtEl>
                                          <p:spTgt spid="74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7408">
                                            <p:txEl>
                                              <p:pRg st="1" end="1"/>
                                            </p:txEl>
                                          </p:spTgt>
                                        </p:tgtEl>
                                        <p:attrNameLst>
                                          <p:attrName>style.visibility</p:attrName>
                                        </p:attrNameLst>
                                      </p:cBhvr>
                                      <p:to>
                                        <p:strVal val="visible"/>
                                      </p:to>
                                    </p:set>
                                    <p:animEffect transition="in" filter="dissolve">
                                      <p:cBhvr>
                                        <p:cTn id="15" dur="500"/>
                                        <p:tgtEl>
                                          <p:spTgt spid="74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7408">
                                            <p:txEl>
                                              <p:pRg st="2" end="2"/>
                                            </p:txEl>
                                          </p:spTgt>
                                        </p:tgtEl>
                                        <p:attrNameLst>
                                          <p:attrName>style.visibility</p:attrName>
                                        </p:attrNameLst>
                                      </p:cBhvr>
                                      <p:to>
                                        <p:strVal val="visible"/>
                                      </p:to>
                                    </p:set>
                                    <p:animEffect transition="in" filter="dissolve">
                                      <p:cBhvr>
                                        <p:cTn id="20" dur="500"/>
                                        <p:tgtEl>
                                          <p:spTgt spid="740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7408">
                                            <p:txEl>
                                              <p:pRg st="3" end="3"/>
                                            </p:txEl>
                                          </p:spTgt>
                                        </p:tgtEl>
                                        <p:attrNameLst>
                                          <p:attrName>style.visibility</p:attrName>
                                        </p:attrNameLst>
                                      </p:cBhvr>
                                      <p:to>
                                        <p:strVal val="visible"/>
                                      </p:to>
                                    </p:set>
                                    <p:animEffect transition="in" filter="dissolve">
                                      <p:cBhvr>
                                        <p:cTn id="25" dur="500"/>
                                        <p:tgtEl>
                                          <p:spTgt spid="740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7408">
                                            <p:txEl>
                                              <p:pRg st="4" end="4"/>
                                            </p:txEl>
                                          </p:spTgt>
                                        </p:tgtEl>
                                        <p:attrNameLst>
                                          <p:attrName>style.visibility</p:attrName>
                                        </p:attrNameLst>
                                      </p:cBhvr>
                                      <p:to>
                                        <p:strVal val="visible"/>
                                      </p:to>
                                    </p:set>
                                    <p:animEffect transition="in" filter="dissolve">
                                      <p:cBhvr>
                                        <p:cTn id="30" dur="500"/>
                                        <p:tgtEl>
                                          <p:spTgt spid="740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7408">
                                            <p:txEl>
                                              <p:pRg st="5" end="5"/>
                                            </p:txEl>
                                          </p:spTgt>
                                        </p:tgtEl>
                                        <p:attrNameLst>
                                          <p:attrName>style.visibility</p:attrName>
                                        </p:attrNameLst>
                                      </p:cBhvr>
                                      <p:to>
                                        <p:strVal val="visible"/>
                                      </p:to>
                                    </p:set>
                                    <p:animEffect transition="in" filter="dissolve">
                                      <p:cBhvr>
                                        <p:cTn id="35" dur="500"/>
                                        <p:tgtEl>
                                          <p:spTgt spid="740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1" nodeType="clickEffect">
                                  <p:stCondLst>
                                    <p:cond delay="0"/>
                                  </p:stCondLst>
                                  <p:iterate>
                                    <p:tmAbs val="0"/>
                                  </p:iterate>
                                  <p:childTnLst>
                                    <p:set>
                                      <p:cBhvr>
                                        <p:cTn id="39" fill="hold"/>
                                        <p:tgtEl>
                                          <p:spTgt spid="7408">
                                            <p:txEl>
                                              <p:pRg st="6" end="6"/>
                                            </p:txEl>
                                          </p:spTgt>
                                        </p:tgtEl>
                                        <p:attrNameLst>
                                          <p:attrName>style.visibility</p:attrName>
                                        </p:attrNameLst>
                                      </p:cBhvr>
                                      <p:to>
                                        <p:strVal val="visible"/>
                                      </p:to>
                                    </p:set>
                                    <p:animEffect transition="in" filter="dissolve">
                                      <p:cBhvr>
                                        <p:cTn id="40" dur="500"/>
                                        <p:tgtEl>
                                          <p:spTgt spid="740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fill="hold" grpId="1" nodeType="clickEffect">
                                  <p:stCondLst>
                                    <p:cond delay="0"/>
                                  </p:stCondLst>
                                  <p:iterate>
                                    <p:tmAbs val="0"/>
                                  </p:iterate>
                                  <p:childTnLst>
                                    <p:set>
                                      <p:cBhvr>
                                        <p:cTn id="44" fill="hold"/>
                                        <p:tgtEl>
                                          <p:spTgt spid="7408">
                                            <p:txEl>
                                              <p:pRg st="7" end="7"/>
                                            </p:txEl>
                                          </p:spTgt>
                                        </p:tgtEl>
                                        <p:attrNameLst>
                                          <p:attrName>style.visibility</p:attrName>
                                        </p:attrNameLst>
                                      </p:cBhvr>
                                      <p:to>
                                        <p:strVal val="visible"/>
                                      </p:to>
                                    </p:set>
                                    <p:animEffect transition="in" filter="dissolve">
                                      <p:cBhvr>
                                        <p:cTn id="45" dur="500"/>
                                        <p:tgtEl>
                                          <p:spTgt spid="7408">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fill="hold" grpId="1" nodeType="clickEffect">
                                  <p:stCondLst>
                                    <p:cond delay="0"/>
                                  </p:stCondLst>
                                  <p:iterate>
                                    <p:tmAbs val="0"/>
                                  </p:iterate>
                                  <p:childTnLst>
                                    <p:set>
                                      <p:cBhvr>
                                        <p:cTn id="49" fill="hold"/>
                                        <p:tgtEl>
                                          <p:spTgt spid="7408">
                                            <p:txEl>
                                              <p:pRg st="8" end="8"/>
                                            </p:txEl>
                                          </p:spTgt>
                                        </p:tgtEl>
                                        <p:attrNameLst>
                                          <p:attrName>style.visibility</p:attrName>
                                        </p:attrNameLst>
                                      </p:cBhvr>
                                      <p:to>
                                        <p:strVal val="visible"/>
                                      </p:to>
                                    </p:set>
                                    <p:animEffect transition="in" filter="dissolve">
                                      <p:cBhvr>
                                        <p:cTn id="50" dur="500"/>
                                        <p:tgtEl>
                                          <p:spTgt spid="7408">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fill="hold" grpId="1" nodeType="clickEffect">
                                  <p:stCondLst>
                                    <p:cond delay="0"/>
                                  </p:stCondLst>
                                  <p:iterate>
                                    <p:tmAbs val="0"/>
                                  </p:iterate>
                                  <p:childTnLst>
                                    <p:set>
                                      <p:cBhvr>
                                        <p:cTn id="54" fill="hold"/>
                                        <p:tgtEl>
                                          <p:spTgt spid="7408">
                                            <p:txEl>
                                              <p:pRg st="9" end="9"/>
                                            </p:txEl>
                                          </p:spTgt>
                                        </p:tgtEl>
                                        <p:attrNameLst>
                                          <p:attrName>style.visibility</p:attrName>
                                        </p:attrNameLst>
                                      </p:cBhvr>
                                      <p:to>
                                        <p:strVal val="visible"/>
                                      </p:to>
                                    </p:set>
                                    <p:animEffect transition="in" filter="dissolve">
                                      <p:cBhvr>
                                        <p:cTn id="55" dur="500"/>
                                        <p:tgtEl>
                                          <p:spTgt spid="7408">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fill="hold" grpId="1" nodeType="clickEffect">
                                  <p:stCondLst>
                                    <p:cond delay="0"/>
                                  </p:stCondLst>
                                  <p:iterate>
                                    <p:tmAbs val="0"/>
                                  </p:iterate>
                                  <p:childTnLst>
                                    <p:set>
                                      <p:cBhvr>
                                        <p:cTn id="59" fill="hold"/>
                                        <p:tgtEl>
                                          <p:spTgt spid="7408">
                                            <p:txEl>
                                              <p:pRg st="10" end="10"/>
                                            </p:txEl>
                                          </p:spTgt>
                                        </p:tgtEl>
                                        <p:attrNameLst>
                                          <p:attrName>style.visibility</p:attrName>
                                        </p:attrNameLst>
                                      </p:cBhvr>
                                      <p:to>
                                        <p:strVal val="visible"/>
                                      </p:to>
                                    </p:set>
                                    <p:animEffect transition="in" filter="dissolve">
                                      <p:cBhvr>
                                        <p:cTn id="60" dur="500"/>
                                        <p:tgtEl>
                                          <p:spTgt spid="740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8" grpI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7" name="image18.jpeg" descr="IMG_6321.JPG"/>
          <p:cNvPicPr>
            <a:picLocks noChangeAspect="1"/>
          </p:cNvPicPr>
          <p:nvPr/>
        </p:nvPicPr>
        <p:blipFill>
          <a:blip r:embed="rId2">
            <a:extLst/>
          </a:blip>
          <a:stretch>
            <a:fillRect/>
          </a:stretch>
        </p:blipFill>
        <p:spPr>
          <a:xfrm>
            <a:off x="0" y="0"/>
            <a:ext cx="9144000" cy="6858000"/>
          </a:xfrm>
          <a:prstGeom prst="rect">
            <a:avLst/>
          </a:prstGeom>
          <a:ln w="12700">
            <a:miter lim="400000"/>
          </a:ln>
        </p:spPr>
      </p:pic>
      <p:grpSp>
        <p:nvGrpSpPr>
          <p:cNvPr id="7220" name="Group 7220"/>
          <p:cNvGrpSpPr/>
          <p:nvPr/>
        </p:nvGrpSpPr>
        <p:grpSpPr>
          <a:xfrm>
            <a:off x="3540125" y="-52388"/>
            <a:ext cx="3336925" cy="1803401"/>
            <a:chOff x="0" y="0"/>
            <a:chExt cx="3336925" cy="1803400"/>
          </a:xfrm>
        </p:grpSpPr>
        <p:sp>
          <p:nvSpPr>
            <p:cNvPr id="7218" name="Shape 7218"/>
            <p:cNvSpPr/>
            <p:nvPr/>
          </p:nvSpPr>
          <p:spPr>
            <a:xfrm>
              <a:off x="0" y="0"/>
              <a:ext cx="3336925" cy="18034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2812">
                <a:spcBef>
                  <a:spcPts val="500"/>
                </a:spcBef>
                <a:defRPr sz="2800" b="1" i="1">
                  <a:solidFill>
                    <a:schemeClr val="accent3">
                      <a:lumOff val="44000"/>
                    </a:schemeClr>
                  </a:solidFill>
                </a:defRPr>
              </a:pPr>
              <a:endParaRPr/>
            </a:p>
          </p:txBody>
        </p:sp>
        <p:sp>
          <p:nvSpPr>
            <p:cNvPr id="7219" name="Shape 7219"/>
            <p:cNvSpPr/>
            <p:nvPr/>
          </p:nvSpPr>
          <p:spPr>
            <a:xfrm>
              <a:off x="0" y="48997"/>
              <a:ext cx="3336925" cy="17054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912812">
                <a:spcBef>
                  <a:spcPts val="600"/>
                </a:spcBef>
                <a:defRPr sz="2800" b="1" i="1">
                  <a:solidFill>
                    <a:schemeClr val="accent3">
                      <a:lumOff val="44000"/>
                    </a:schemeClr>
                  </a:solidFill>
                </a:defRPr>
              </a:lvl1pPr>
            </a:lstStyle>
            <a:p>
              <a:r>
                <a:t>Pag-aaral ng Biblia ng 1-2 Tesalonica ng mga kababaihan</a:t>
              </a:r>
            </a:p>
          </p:txBody>
        </p:sp>
      </p:grpSp>
      <p:sp>
        <p:nvSpPr>
          <p:cNvPr id="7221" name="Shape 7221"/>
          <p:cNvSpPr>
            <a:spLocks noGrp="1"/>
          </p:cNvSpPr>
          <p:nvPr>
            <p:ph type="body" sz="quarter" idx="1"/>
          </p:nvPr>
        </p:nvSpPr>
        <p:spPr>
          <a:xfrm>
            <a:off x="0" y="5516562"/>
            <a:ext cx="9144000" cy="1352551"/>
          </a:xfrm>
          <a:prstGeom prst="rect">
            <a:avLst/>
          </a:prstGeom>
          <a:solidFill>
            <a:srgbClr val="000000"/>
          </a:solidFill>
        </p:spPr>
        <p:txBody>
          <a:bodyPr anchor="ctr"/>
          <a:lstStyle>
            <a:lvl1pPr>
              <a:spcBef>
                <a:spcPts val="800"/>
              </a:spcBef>
              <a:defRPr sz="3600" b="1">
                <a:solidFill>
                  <a:schemeClr val="accent3">
                    <a:lumOff val="44000"/>
                  </a:schemeClr>
                </a:solidFill>
                <a:latin typeface="+mj-lt"/>
                <a:ea typeface="+mj-ea"/>
                <a:cs typeface="+mj-cs"/>
                <a:sym typeface="Arial"/>
              </a:defRPr>
            </a:lvl1pPr>
          </a:lstStyle>
          <a:p>
            <a:r>
              <a:t>USA • Singapore • New Zealand • Holland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1" name="Shape 7411"/>
          <p:cNvSpPr/>
          <p:nvPr/>
        </p:nvSpPr>
        <p:spPr>
          <a:xfrm>
            <a:off x="0" y="0"/>
            <a:ext cx="9144000" cy="6858000"/>
          </a:xfrm>
          <a:prstGeom prst="rect">
            <a:avLst/>
          </a:prstGeom>
          <a:gradFill>
            <a:gsLst>
              <a:gs pos="0">
                <a:schemeClr val="accent2"/>
              </a:gs>
              <a:gs pos="100000">
                <a:srgbClr val="3366FF"/>
              </a:gs>
            </a:gsLst>
            <a:lin ang="5400000"/>
          </a:gradFill>
          <a:ln>
            <a:solidFill>
              <a:srgbClr val="000000"/>
            </a:solidFill>
            <a:miter/>
          </a:ln>
        </p:spPr>
        <p:txBody>
          <a:bodyPr lIns="45719" rIns="45719" anchor="ctr"/>
          <a:lstStyle/>
          <a:p>
            <a:endParaRPr/>
          </a:p>
        </p:txBody>
      </p:sp>
      <p:sp>
        <p:nvSpPr>
          <p:cNvPr id="7412" name="Shape 7412"/>
          <p:cNvSpPr/>
          <p:nvPr/>
        </p:nvSpPr>
        <p:spPr>
          <a:xfrm>
            <a:off x="0" y="0"/>
            <a:ext cx="4572000" cy="3429000"/>
          </a:xfrm>
          <a:prstGeom prst="rect">
            <a:avLst/>
          </a:prstGeom>
          <a:gradFill>
            <a:gsLst>
              <a:gs pos="0">
                <a:schemeClr val="accent1"/>
              </a:gs>
              <a:gs pos="100000">
                <a:srgbClr val="2A3E70"/>
              </a:gs>
            </a:gsLst>
            <a:path path="circle">
              <a:fillToRect l="37721" t="-19636" r="62278" b="119636"/>
            </a:path>
          </a:gradFill>
          <a:ln w="12700">
            <a:solidFill>
              <a:srgbClr val="000000"/>
            </a:solidFill>
            <a:miter/>
          </a:ln>
        </p:spPr>
        <p:txBody>
          <a:bodyPr lIns="45719" rIns="45719" anchor="ctr"/>
          <a:lstStyle/>
          <a:p>
            <a:endParaRPr/>
          </a:p>
        </p:txBody>
      </p:sp>
      <p:sp>
        <p:nvSpPr>
          <p:cNvPr id="7413" name="Shape 7413"/>
          <p:cNvSpPr/>
          <p:nvPr/>
        </p:nvSpPr>
        <p:spPr>
          <a:xfrm>
            <a:off x="1030287" y="1203325"/>
            <a:ext cx="2139951" cy="6463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chemeClr val="accent3">
                    <a:lumOff val="44000"/>
                  </a:schemeClr>
                </a:solidFill>
              </a:defRPr>
            </a:lvl1pPr>
          </a:lstStyle>
          <a:p>
            <a:r>
              <a:t>Totoo</a:t>
            </a:r>
          </a:p>
        </p:txBody>
      </p:sp>
      <p:sp>
        <p:nvSpPr>
          <p:cNvPr id="7414" name="Shape 7414"/>
          <p:cNvSpPr/>
          <p:nvPr/>
        </p:nvSpPr>
        <p:spPr>
          <a:xfrm>
            <a:off x="4572000" y="0"/>
            <a:ext cx="4572000" cy="3429000"/>
          </a:xfrm>
          <a:prstGeom prst="rect">
            <a:avLst/>
          </a:prstGeom>
          <a:gradFill>
            <a:gsLst>
              <a:gs pos="0">
                <a:srgbClr val="B50069"/>
              </a:gs>
              <a:gs pos="100000">
                <a:srgbClr val="540031"/>
              </a:gs>
            </a:gsLst>
            <a:path path="circle">
              <a:fillToRect l="37721" t="-19636" r="62278" b="119636"/>
            </a:path>
          </a:gradFill>
          <a:ln w="12700">
            <a:solidFill>
              <a:srgbClr val="000000"/>
            </a:solidFill>
            <a:miter/>
          </a:ln>
        </p:spPr>
        <p:txBody>
          <a:bodyPr lIns="45719" rIns="45719" anchor="ctr"/>
          <a:lstStyle/>
          <a:p>
            <a:pPr algn="ctr">
              <a:defRPr>
                <a:solidFill>
                  <a:srgbClr val="B50069"/>
                </a:solidFill>
              </a:defRPr>
            </a:pPr>
            <a:endParaRPr/>
          </a:p>
        </p:txBody>
      </p:sp>
      <p:sp>
        <p:nvSpPr>
          <p:cNvPr id="7415" name="Shape 7415"/>
          <p:cNvSpPr/>
          <p:nvPr/>
        </p:nvSpPr>
        <p:spPr>
          <a:xfrm>
            <a:off x="4572000" y="3429000"/>
            <a:ext cx="4572000" cy="3429000"/>
          </a:xfrm>
          <a:prstGeom prst="rect">
            <a:avLst/>
          </a:prstGeom>
          <a:gradFill>
            <a:gsLst>
              <a:gs pos="0">
                <a:srgbClr val="500093"/>
              </a:gs>
              <a:gs pos="100000">
                <a:srgbClr val="250044"/>
              </a:gs>
            </a:gsLst>
            <a:path path="circle">
              <a:fillToRect l="37721" t="-19636" r="62278" b="119636"/>
            </a:path>
          </a:gradFill>
          <a:ln w="12700">
            <a:solidFill>
              <a:srgbClr val="000000"/>
            </a:solidFill>
            <a:miter/>
          </a:ln>
        </p:spPr>
        <p:txBody>
          <a:bodyPr lIns="45719" rIns="45719" anchor="ctr"/>
          <a:lstStyle/>
          <a:p>
            <a:pPr algn="ctr">
              <a:defRPr>
                <a:solidFill>
                  <a:srgbClr val="B50069"/>
                </a:solidFill>
              </a:defRPr>
            </a:pPr>
            <a:endParaRPr/>
          </a:p>
        </p:txBody>
      </p:sp>
      <p:sp>
        <p:nvSpPr>
          <p:cNvPr id="7416" name="Shape 7416"/>
          <p:cNvSpPr/>
          <p:nvPr/>
        </p:nvSpPr>
        <p:spPr>
          <a:xfrm>
            <a:off x="0" y="3429000"/>
            <a:ext cx="4572000" cy="3429000"/>
          </a:xfrm>
          <a:prstGeom prst="rect">
            <a:avLst/>
          </a:prstGeom>
          <a:gradFill>
            <a:gsLst>
              <a:gs pos="0">
                <a:srgbClr val="FF0000"/>
              </a:gs>
              <a:gs pos="100000">
                <a:srgbClr val="760000"/>
              </a:gs>
            </a:gsLst>
            <a:path path="circle">
              <a:fillToRect l="37721" t="-19636" r="62278" b="119636"/>
            </a:path>
          </a:gradFill>
          <a:ln w="12700">
            <a:solidFill>
              <a:srgbClr val="000000"/>
            </a:solidFill>
            <a:miter/>
          </a:ln>
        </p:spPr>
        <p:txBody>
          <a:bodyPr lIns="45719" rIns="45719" anchor="ctr"/>
          <a:lstStyle/>
          <a:p>
            <a:pPr algn="ctr">
              <a:defRPr>
                <a:solidFill>
                  <a:srgbClr val="FF0000"/>
                </a:solidFill>
              </a:defRPr>
            </a:pPr>
            <a:endParaRPr/>
          </a:p>
        </p:txBody>
      </p:sp>
      <p:sp>
        <p:nvSpPr>
          <p:cNvPr id="7417" name="Shape 7417"/>
          <p:cNvSpPr/>
          <p:nvPr/>
        </p:nvSpPr>
        <p:spPr>
          <a:xfrm>
            <a:off x="611187" y="4876800"/>
            <a:ext cx="3079751" cy="6463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chemeClr val="accent3">
                    <a:lumOff val="44000"/>
                  </a:schemeClr>
                </a:solidFill>
              </a:defRPr>
            </a:lvl1pPr>
          </a:lstStyle>
          <a:p>
            <a:r>
              <a:t>Malinaw</a:t>
            </a:r>
          </a:p>
        </p:txBody>
      </p:sp>
      <p:sp>
        <p:nvSpPr>
          <p:cNvPr id="7418" name="Shape 7418"/>
          <p:cNvSpPr/>
          <p:nvPr/>
        </p:nvSpPr>
        <p:spPr>
          <a:xfrm>
            <a:off x="5373687" y="1203325"/>
            <a:ext cx="3079751" cy="6463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chemeClr val="accent3">
                    <a:lumOff val="44000"/>
                  </a:schemeClr>
                </a:solidFill>
              </a:defRPr>
            </a:lvl1pPr>
          </a:lstStyle>
          <a:p>
            <a:r>
              <a:t>Kawili-wili</a:t>
            </a:r>
          </a:p>
        </p:txBody>
      </p:sp>
      <p:sp>
        <p:nvSpPr>
          <p:cNvPr id="7419" name="Shape 7419"/>
          <p:cNvSpPr/>
          <p:nvPr/>
        </p:nvSpPr>
        <p:spPr>
          <a:xfrm>
            <a:off x="5373687" y="4876800"/>
            <a:ext cx="3079751" cy="6463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chemeClr val="accent3">
                    <a:lumOff val="44000"/>
                  </a:schemeClr>
                </a:solidFill>
              </a:defRPr>
            </a:lvl1pPr>
          </a:lstStyle>
          <a:p>
            <a:r>
              <a:t>Nauugnay</a:t>
            </a:r>
          </a:p>
        </p:txBody>
      </p:sp>
      <p:sp>
        <p:nvSpPr>
          <p:cNvPr id="7420" name="Shape 7420"/>
          <p:cNvSpPr>
            <a:spLocks noGrp="1"/>
          </p:cNvSpPr>
          <p:nvPr>
            <p:ph type="title" idx="4294967295"/>
          </p:nvPr>
        </p:nvSpPr>
        <p:spPr>
          <a:xfrm>
            <a:off x="1476375" y="2636838"/>
            <a:ext cx="6191250" cy="1569661"/>
          </a:xfrm>
          <a:prstGeom prst="rect">
            <a:avLst/>
          </a:prstGeom>
          <a:solidFill>
            <a:srgbClr val="000000"/>
          </a:solidFill>
          <a:effectLst>
            <a:outerShdw dist="38099" dir="2700000" rotWithShape="0">
              <a:srgbClr val="000000">
                <a:alpha val="74997"/>
              </a:srgbClr>
            </a:outerShdw>
          </a:effectLst>
        </p:spPr>
        <p:txBody>
          <a:bodyPr anchor="t"/>
          <a:lstStyle/>
          <a:p>
            <a:pPr>
              <a:spcBef>
                <a:spcPts val="2800"/>
              </a:spcBef>
              <a:defRPr sz="4800" b="1"/>
            </a:pPr>
            <a:r>
              <a:t>Apat na Layunin:</a:t>
            </a:r>
            <a:br/>
            <a:r>
              <a:t>Isang Pangaral na…</a:t>
            </a:r>
          </a:p>
        </p:txBody>
      </p:sp>
      <p:sp>
        <p:nvSpPr>
          <p:cNvPr id="7421" name="Shape 7421"/>
          <p:cNvSpPr/>
          <p:nvPr/>
        </p:nvSpPr>
        <p:spPr>
          <a:xfrm>
            <a:off x="8534400" y="76200"/>
            <a:ext cx="443171" cy="437069"/>
          </a:xfrm>
          <a:prstGeom prst="rect">
            <a:avLst/>
          </a:prstGeom>
          <a:ln w="12700">
            <a:miter lim="400000"/>
          </a:ln>
          <a:effectLst>
            <a:outerShdw dist="35921" dir="2700000" rotWithShape="0">
              <a:schemeClr val="accent2">
                <a:lumOff val="16666"/>
                <a:alpha val="74997"/>
              </a:schemeClr>
            </a:outerShdw>
          </a:effectLst>
          <a:extLst>
            <a:ext uri="{C572A759-6A51-4108-AA02-DFA0A04FC94B}">
              <ma14:wrappingTextBoxFlag xmlns:ma14="http://schemas.microsoft.com/office/mac/drawingml/2011/main" val="1"/>
            </a:ext>
          </a:extLst>
        </p:spPr>
        <p:txBody>
          <a:bodyPr wrap="none" lIns="45719" rIns="45719">
            <a:spAutoFit/>
          </a:bodyPr>
          <a:lstStyle>
            <a:lvl1pPr>
              <a:defRPr sz="2400" b="1">
                <a:solidFill>
                  <a:schemeClr val="accent3">
                    <a:lumOff val="44000"/>
                  </a:schemeClr>
                </a:solidFill>
              </a:defRPr>
            </a:lvl1pPr>
          </a:lstStyle>
          <a:p>
            <a:r>
              <a:t>25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412"/>
                                        </p:tgtEl>
                                        <p:attrNameLst>
                                          <p:attrName>style.visibility</p:attrName>
                                        </p:attrNameLst>
                                      </p:cBhvr>
                                      <p:to>
                                        <p:strVal val="visible"/>
                                      </p:to>
                                    </p:set>
                                    <p:animEffect transition="in" filter="dissolve">
                                      <p:cBhvr>
                                        <p:cTn id="7" dur="500"/>
                                        <p:tgtEl>
                                          <p:spTgt spid="7412"/>
                                        </p:tgtEl>
                                      </p:cBhvr>
                                    </p:animEffect>
                                  </p:childTnLst>
                                </p:cTn>
                              </p:par>
                            </p:childTnLst>
                          </p:cTn>
                        </p:par>
                        <p:par>
                          <p:cTn id="8" fill="hold">
                            <p:stCondLst>
                              <p:cond delay="500"/>
                            </p:stCondLst>
                            <p:childTnLst>
                              <p:par>
                                <p:cTn id="9" presetID="15" presetClass="entr" presetSubtype="0" fill="hold" grpId="2" nodeType="afterEffect">
                                  <p:stCondLst>
                                    <p:cond delay="0"/>
                                  </p:stCondLst>
                                  <p:iterate>
                                    <p:tmAbs val="0"/>
                                  </p:iterate>
                                  <p:childTnLst>
                                    <p:set>
                                      <p:cBhvr>
                                        <p:cTn id="10" fill="hold"/>
                                        <p:tgtEl>
                                          <p:spTgt spid="7413"/>
                                        </p:tgtEl>
                                        <p:attrNameLst>
                                          <p:attrName>style.visibility</p:attrName>
                                        </p:attrNameLst>
                                      </p:cBhvr>
                                      <p:to>
                                        <p:strVal val="visible"/>
                                      </p:to>
                                    </p:set>
                                    <p:anim calcmode="lin" valueType="num">
                                      <p:cBhvr>
                                        <p:cTn id="11" dur="2000" fill="hold"/>
                                        <p:tgtEl>
                                          <p:spTgt spid="7413"/>
                                        </p:tgtEl>
                                        <p:attrNameLst>
                                          <p:attrName>ppt_w</p:attrName>
                                        </p:attrNameLst>
                                      </p:cBhvr>
                                      <p:tavLst>
                                        <p:tav tm="0">
                                          <p:val>
                                            <p:fltVal val="0"/>
                                          </p:val>
                                        </p:tav>
                                        <p:tav tm="100000">
                                          <p:val>
                                            <p:strVal val="#ppt_w"/>
                                          </p:val>
                                        </p:tav>
                                      </p:tavLst>
                                    </p:anim>
                                    <p:anim calcmode="lin" valueType="num">
                                      <p:cBhvr>
                                        <p:cTn id="12" dur="2000" fill="hold"/>
                                        <p:tgtEl>
                                          <p:spTgt spid="7413"/>
                                        </p:tgtEl>
                                        <p:attrNameLst>
                                          <p:attrName>ppt_h</p:attrName>
                                        </p:attrNameLst>
                                      </p:cBhvr>
                                      <p:tavLst>
                                        <p:tav tm="0">
                                          <p:val>
                                            <p:fltVal val="0"/>
                                          </p:val>
                                        </p:tav>
                                        <p:tav tm="100000">
                                          <p:val>
                                            <p:strVal val="#ppt_h"/>
                                          </p:val>
                                        </p:tav>
                                      </p:tavLst>
                                    </p:anim>
                                    <p:anim calcmode="lin" valueType="num">
                                      <p:cBhvr>
                                        <p:cTn id="13" dur="2000" fill="hold"/>
                                        <p:tgtEl>
                                          <p:spTgt spid="7413"/>
                                        </p:tgtEl>
                                        <p:attrNameLst>
                                          <p:attrName>ppt_x</p:attrName>
                                        </p:attrNameLst>
                                      </p:cBhvr>
                                      <p:tavLst>
                                        <p:tav tm="0" fmla="#ppt_x+(cos(-2*pi*(1-$))*-#ppt_x-sin(-2*pi*(1-$))*(1-#ppt_y))*(1-$)">
                                          <p:val>
                                            <p:fltVal val="0"/>
                                          </p:val>
                                        </p:tav>
                                        <p:tav tm="100000">
                                          <p:val>
                                            <p:fltVal val="1"/>
                                          </p:val>
                                        </p:tav>
                                      </p:tavLst>
                                    </p:anim>
                                    <p:anim calcmode="lin" valueType="num">
                                      <p:cBhvr>
                                        <p:cTn id="14" dur="2000" fill="hold"/>
                                        <p:tgtEl>
                                          <p:spTgt spid="74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7414"/>
                                        </p:tgtEl>
                                        <p:attrNameLst>
                                          <p:attrName>style.visibility</p:attrName>
                                        </p:attrNameLst>
                                      </p:cBhvr>
                                      <p:to>
                                        <p:strVal val="visible"/>
                                      </p:to>
                                    </p:set>
                                    <p:animEffect transition="in" filter="dissolve">
                                      <p:cBhvr>
                                        <p:cTn id="19" dur="500"/>
                                        <p:tgtEl>
                                          <p:spTgt spid="7414"/>
                                        </p:tgtEl>
                                      </p:cBhvr>
                                    </p:animEffect>
                                  </p:childTnLst>
                                </p:cTn>
                              </p:par>
                            </p:childTnLst>
                          </p:cTn>
                        </p:par>
                        <p:par>
                          <p:cTn id="20" fill="hold">
                            <p:stCondLst>
                              <p:cond delay="500"/>
                            </p:stCondLst>
                            <p:childTnLst>
                              <p:par>
                                <p:cTn id="21" presetID="15" presetClass="entr" presetSubtype="0" fill="hold" grpId="4" nodeType="afterEffect">
                                  <p:stCondLst>
                                    <p:cond delay="0"/>
                                  </p:stCondLst>
                                  <p:iterate>
                                    <p:tmAbs val="0"/>
                                  </p:iterate>
                                  <p:childTnLst>
                                    <p:set>
                                      <p:cBhvr>
                                        <p:cTn id="22" fill="hold"/>
                                        <p:tgtEl>
                                          <p:spTgt spid="7418"/>
                                        </p:tgtEl>
                                        <p:attrNameLst>
                                          <p:attrName>style.visibility</p:attrName>
                                        </p:attrNameLst>
                                      </p:cBhvr>
                                      <p:to>
                                        <p:strVal val="visible"/>
                                      </p:to>
                                    </p:set>
                                    <p:anim calcmode="lin" valueType="num">
                                      <p:cBhvr>
                                        <p:cTn id="23" dur="2000" fill="hold"/>
                                        <p:tgtEl>
                                          <p:spTgt spid="7418"/>
                                        </p:tgtEl>
                                        <p:attrNameLst>
                                          <p:attrName>ppt_w</p:attrName>
                                        </p:attrNameLst>
                                      </p:cBhvr>
                                      <p:tavLst>
                                        <p:tav tm="0">
                                          <p:val>
                                            <p:fltVal val="0"/>
                                          </p:val>
                                        </p:tav>
                                        <p:tav tm="100000">
                                          <p:val>
                                            <p:strVal val="#ppt_w"/>
                                          </p:val>
                                        </p:tav>
                                      </p:tavLst>
                                    </p:anim>
                                    <p:anim calcmode="lin" valueType="num">
                                      <p:cBhvr>
                                        <p:cTn id="24" dur="2000" fill="hold"/>
                                        <p:tgtEl>
                                          <p:spTgt spid="7418"/>
                                        </p:tgtEl>
                                        <p:attrNameLst>
                                          <p:attrName>ppt_h</p:attrName>
                                        </p:attrNameLst>
                                      </p:cBhvr>
                                      <p:tavLst>
                                        <p:tav tm="0">
                                          <p:val>
                                            <p:fltVal val="0"/>
                                          </p:val>
                                        </p:tav>
                                        <p:tav tm="100000">
                                          <p:val>
                                            <p:strVal val="#ppt_h"/>
                                          </p:val>
                                        </p:tav>
                                      </p:tavLst>
                                    </p:anim>
                                    <p:anim calcmode="lin" valueType="num">
                                      <p:cBhvr>
                                        <p:cTn id="25" dur="2000" fill="hold"/>
                                        <p:tgtEl>
                                          <p:spTgt spid="7418"/>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74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fill="hold" grpId="5" nodeType="clickEffect">
                                  <p:stCondLst>
                                    <p:cond delay="0"/>
                                  </p:stCondLst>
                                  <p:iterate>
                                    <p:tmAbs val="0"/>
                                  </p:iterate>
                                  <p:childTnLst>
                                    <p:set>
                                      <p:cBhvr>
                                        <p:cTn id="30" fill="hold"/>
                                        <p:tgtEl>
                                          <p:spTgt spid="7416"/>
                                        </p:tgtEl>
                                        <p:attrNameLst>
                                          <p:attrName>style.visibility</p:attrName>
                                        </p:attrNameLst>
                                      </p:cBhvr>
                                      <p:to>
                                        <p:strVal val="visible"/>
                                      </p:to>
                                    </p:set>
                                    <p:animEffect transition="in" filter="dissolve">
                                      <p:cBhvr>
                                        <p:cTn id="31" dur="500"/>
                                        <p:tgtEl>
                                          <p:spTgt spid="7416"/>
                                        </p:tgtEl>
                                      </p:cBhvr>
                                    </p:animEffect>
                                  </p:childTnLst>
                                </p:cTn>
                              </p:par>
                            </p:childTnLst>
                          </p:cTn>
                        </p:par>
                        <p:par>
                          <p:cTn id="32" fill="hold">
                            <p:stCondLst>
                              <p:cond delay="500"/>
                            </p:stCondLst>
                            <p:childTnLst>
                              <p:par>
                                <p:cTn id="33" presetID="15" presetClass="entr" presetSubtype="0" fill="hold" grpId="6" nodeType="afterEffect">
                                  <p:stCondLst>
                                    <p:cond delay="0"/>
                                  </p:stCondLst>
                                  <p:iterate>
                                    <p:tmAbs val="0"/>
                                  </p:iterate>
                                  <p:childTnLst>
                                    <p:set>
                                      <p:cBhvr>
                                        <p:cTn id="34" fill="hold"/>
                                        <p:tgtEl>
                                          <p:spTgt spid="7417"/>
                                        </p:tgtEl>
                                        <p:attrNameLst>
                                          <p:attrName>style.visibility</p:attrName>
                                        </p:attrNameLst>
                                      </p:cBhvr>
                                      <p:to>
                                        <p:strVal val="visible"/>
                                      </p:to>
                                    </p:set>
                                    <p:anim calcmode="lin" valueType="num">
                                      <p:cBhvr>
                                        <p:cTn id="35" dur="2000" fill="hold"/>
                                        <p:tgtEl>
                                          <p:spTgt spid="7417"/>
                                        </p:tgtEl>
                                        <p:attrNameLst>
                                          <p:attrName>ppt_w</p:attrName>
                                        </p:attrNameLst>
                                      </p:cBhvr>
                                      <p:tavLst>
                                        <p:tav tm="0">
                                          <p:val>
                                            <p:fltVal val="0"/>
                                          </p:val>
                                        </p:tav>
                                        <p:tav tm="100000">
                                          <p:val>
                                            <p:strVal val="#ppt_w"/>
                                          </p:val>
                                        </p:tav>
                                      </p:tavLst>
                                    </p:anim>
                                    <p:anim calcmode="lin" valueType="num">
                                      <p:cBhvr>
                                        <p:cTn id="36" dur="2000" fill="hold"/>
                                        <p:tgtEl>
                                          <p:spTgt spid="7417"/>
                                        </p:tgtEl>
                                        <p:attrNameLst>
                                          <p:attrName>ppt_h</p:attrName>
                                        </p:attrNameLst>
                                      </p:cBhvr>
                                      <p:tavLst>
                                        <p:tav tm="0">
                                          <p:val>
                                            <p:fltVal val="0"/>
                                          </p:val>
                                        </p:tav>
                                        <p:tav tm="100000">
                                          <p:val>
                                            <p:strVal val="#ppt_h"/>
                                          </p:val>
                                        </p:tav>
                                      </p:tavLst>
                                    </p:anim>
                                    <p:anim calcmode="lin" valueType="num">
                                      <p:cBhvr>
                                        <p:cTn id="37" dur="2000" fill="hold"/>
                                        <p:tgtEl>
                                          <p:spTgt spid="7417"/>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74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fill="hold" grpId="7" nodeType="clickEffect">
                                  <p:stCondLst>
                                    <p:cond delay="0"/>
                                  </p:stCondLst>
                                  <p:iterate>
                                    <p:tmAbs val="0"/>
                                  </p:iterate>
                                  <p:childTnLst>
                                    <p:set>
                                      <p:cBhvr>
                                        <p:cTn id="42" fill="hold"/>
                                        <p:tgtEl>
                                          <p:spTgt spid="7415"/>
                                        </p:tgtEl>
                                        <p:attrNameLst>
                                          <p:attrName>style.visibility</p:attrName>
                                        </p:attrNameLst>
                                      </p:cBhvr>
                                      <p:to>
                                        <p:strVal val="visible"/>
                                      </p:to>
                                    </p:set>
                                    <p:animEffect transition="in" filter="dissolve">
                                      <p:cBhvr>
                                        <p:cTn id="43" dur="500"/>
                                        <p:tgtEl>
                                          <p:spTgt spid="7415"/>
                                        </p:tgtEl>
                                      </p:cBhvr>
                                    </p:animEffect>
                                  </p:childTnLst>
                                </p:cTn>
                              </p:par>
                            </p:childTnLst>
                          </p:cTn>
                        </p:par>
                        <p:par>
                          <p:cTn id="44" fill="hold">
                            <p:stCondLst>
                              <p:cond delay="500"/>
                            </p:stCondLst>
                            <p:childTnLst>
                              <p:par>
                                <p:cTn id="45" presetID="15" presetClass="entr" presetSubtype="0" fill="hold" grpId="8" nodeType="afterEffect">
                                  <p:stCondLst>
                                    <p:cond delay="0"/>
                                  </p:stCondLst>
                                  <p:iterate>
                                    <p:tmAbs val="0"/>
                                  </p:iterate>
                                  <p:childTnLst>
                                    <p:set>
                                      <p:cBhvr>
                                        <p:cTn id="46" fill="hold"/>
                                        <p:tgtEl>
                                          <p:spTgt spid="7419"/>
                                        </p:tgtEl>
                                        <p:attrNameLst>
                                          <p:attrName>style.visibility</p:attrName>
                                        </p:attrNameLst>
                                      </p:cBhvr>
                                      <p:to>
                                        <p:strVal val="visible"/>
                                      </p:to>
                                    </p:set>
                                    <p:anim calcmode="lin" valueType="num">
                                      <p:cBhvr>
                                        <p:cTn id="47" dur="2000" fill="hold"/>
                                        <p:tgtEl>
                                          <p:spTgt spid="7419"/>
                                        </p:tgtEl>
                                        <p:attrNameLst>
                                          <p:attrName>ppt_w</p:attrName>
                                        </p:attrNameLst>
                                      </p:cBhvr>
                                      <p:tavLst>
                                        <p:tav tm="0">
                                          <p:val>
                                            <p:fltVal val="0"/>
                                          </p:val>
                                        </p:tav>
                                        <p:tav tm="100000">
                                          <p:val>
                                            <p:strVal val="#ppt_w"/>
                                          </p:val>
                                        </p:tav>
                                      </p:tavLst>
                                    </p:anim>
                                    <p:anim calcmode="lin" valueType="num">
                                      <p:cBhvr>
                                        <p:cTn id="48" dur="2000" fill="hold"/>
                                        <p:tgtEl>
                                          <p:spTgt spid="7419"/>
                                        </p:tgtEl>
                                        <p:attrNameLst>
                                          <p:attrName>ppt_h</p:attrName>
                                        </p:attrNameLst>
                                      </p:cBhvr>
                                      <p:tavLst>
                                        <p:tav tm="0">
                                          <p:val>
                                            <p:fltVal val="0"/>
                                          </p:val>
                                        </p:tav>
                                        <p:tav tm="100000">
                                          <p:val>
                                            <p:strVal val="#ppt_h"/>
                                          </p:val>
                                        </p:tav>
                                      </p:tavLst>
                                    </p:anim>
                                    <p:anim calcmode="lin" valueType="num">
                                      <p:cBhvr>
                                        <p:cTn id="49" dur="2000" fill="hold"/>
                                        <p:tgtEl>
                                          <p:spTgt spid="7419"/>
                                        </p:tgtEl>
                                        <p:attrNameLst>
                                          <p:attrName>ppt_x</p:attrName>
                                        </p:attrNameLst>
                                      </p:cBhvr>
                                      <p:tavLst>
                                        <p:tav tm="0" fmla="#ppt_x+(cos(-2*pi*(1-$))*-#ppt_x-sin(-2*pi*(1-$))*(1-#ppt_y))*(1-$)">
                                          <p:val>
                                            <p:fltVal val="0"/>
                                          </p:val>
                                        </p:tav>
                                        <p:tav tm="100000">
                                          <p:val>
                                            <p:fltVal val="1"/>
                                          </p:val>
                                        </p:tav>
                                      </p:tavLst>
                                    </p:anim>
                                    <p:anim calcmode="lin" valueType="num">
                                      <p:cBhvr>
                                        <p:cTn id="50" dur="2000" fill="hold"/>
                                        <p:tgtEl>
                                          <p:spTgt spid="74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2" grpId="1" animBg="1" advAuto="0"/>
      <p:bldP spid="7413" grpId="2" animBg="1" advAuto="0"/>
      <p:bldP spid="7414" grpId="3" animBg="1" advAuto="0"/>
      <p:bldP spid="7415" grpId="7" animBg="1" advAuto="0"/>
      <p:bldP spid="7416" grpId="5" animBg="1" advAuto="0"/>
      <p:bldP spid="7417" grpId="6" animBg="1" advAuto="0"/>
      <p:bldP spid="7418" grpId="4" animBg="1" advAuto="0"/>
      <p:bldP spid="7419" grpId="8"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3" name="image54.jpeg"/>
          <p:cNvPicPr>
            <a:picLocks noChangeAspect="1"/>
          </p:cNvPicPr>
          <p:nvPr/>
        </p:nvPicPr>
        <p:blipFill>
          <a:blip r:embed="rId2">
            <a:extLst/>
          </a:blip>
          <a:stretch>
            <a:fillRect/>
          </a:stretch>
        </p:blipFill>
        <p:spPr>
          <a:xfrm>
            <a:off x="-32869" y="0"/>
            <a:ext cx="9144001" cy="6858000"/>
          </a:xfrm>
          <a:prstGeom prst="rect">
            <a:avLst/>
          </a:prstGeom>
          <a:ln w="12700">
            <a:miter lim="400000"/>
          </a:ln>
        </p:spPr>
      </p:pic>
      <p:sp>
        <p:nvSpPr>
          <p:cNvPr id="7424" name="Shape 7424"/>
          <p:cNvSpPr>
            <a:spLocks noGrp="1"/>
          </p:cNvSpPr>
          <p:nvPr>
            <p:ph type="title" idx="4294967295"/>
          </p:nvPr>
        </p:nvSpPr>
        <p:spPr>
          <a:xfrm>
            <a:off x="0" y="0"/>
            <a:ext cx="9070975" cy="1143000"/>
          </a:xfrm>
          <a:prstGeom prst="rect">
            <a:avLst/>
          </a:prstGeom>
          <a:noFill/>
          <a:ln w="12700">
            <a:noFill/>
            <a:miter lim="4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spcBef>
                <a:spcPct val="0"/>
              </a:spcBef>
              <a:spcAft>
                <a:spcPct val="0"/>
              </a:spcAft>
            </a:pPr>
            <a:r>
              <a:rPr b="1">
                <a:solidFill>
                  <a:srgbClr val="FFFFFF"/>
                </a:solidFill>
                <a:effectLst>
                  <a:glow rad="266700">
                    <a:srgbClr val="000000">
                      <a:alpha val="75000"/>
                    </a:srgbClr>
                  </a:glow>
                </a:effectLst>
                <a:latin typeface="26"/>
                <a:ea typeface="ＭＳ Ｐゴシック"/>
                <a:cs typeface="ＭＳ Ｐゴシック" charset="0"/>
                <a:sym typeface="26"/>
              </a:rPr>
              <a:t>Dr. Rick &amp; Dr. Ramesh Richard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6" name="image55.jpeg" descr="RameshPESBook"/>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472623">
            <a:off x="2806700" y="2057399"/>
            <a:ext cx="3136900" cy="4800602"/>
          </a:xfrm>
          <a:prstGeom prst="rect">
            <a:avLst/>
          </a:prstGeom>
          <a:ln w="12700">
            <a:miter lim="400000"/>
          </a:ln>
        </p:spPr>
      </p:pic>
      <p:pic>
        <p:nvPicPr>
          <p:cNvPr id="7427" name="image56.jpeg" descr="Ramesh"/>
          <p:cNvPicPr>
            <a:picLocks noChangeAspect="1"/>
          </p:cNvPicPr>
          <p:nvPr/>
        </p:nvPicPr>
        <p:blipFill>
          <a:blip r:embed="rId3">
            <a:extLst/>
          </a:blip>
          <a:stretch>
            <a:fillRect/>
          </a:stretch>
        </p:blipFill>
        <p:spPr>
          <a:xfrm>
            <a:off x="1054100" y="3792537"/>
            <a:ext cx="1804989" cy="2438401"/>
          </a:xfrm>
          <a:prstGeom prst="rect">
            <a:avLst/>
          </a:prstGeom>
          <a:ln w="12700">
            <a:miter lim="400000"/>
          </a:ln>
        </p:spPr>
      </p:pic>
      <p:sp>
        <p:nvSpPr>
          <p:cNvPr id="7428" name="Shape 7428"/>
          <p:cNvSpPr>
            <a:spLocks noGrp="1"/>
          </p:cNvSpPr>
          <p:nvPr>
            <p:ph type="title"/>
          </p:nvPr>
        </p:nvSpPr>
        <p:spPr>
          <a:xfrm>
            <a:off x="685800" y="548679"/>
            <a:ext cx="7772400" cy="1061046"/>
          </a:xfrm>
          <a:prstGeom prst="rect">
            <a:avLst/>
          </a:prstGeom>
          <a:solidFill>
            <a:srgbClr val="FFFF66"/>
          </a:solidFill>
        </p:spPr>
        <p:txBody>
          <a:bodyPr>
            <a:normAutofit fontScale="90000"/>
          </a:bodyPr>
          <a:lstStyle>
            <a:lvl1pPr defTabSz="786384">
              <a:defRPr sz="3440" b="1">
                <a:solidFill>
                  <a:srgbClr val="B9152F"/>
                </a:solidFill>
                <a:latin typeface="+mj-lt"/>
                <a:ea typeface="+mj-ea"/>
                <a:cs typeface="+mj-cs"/>
                <a:sym typeface="Arial"/>
              </a:defRPr>
            </a:lvl1pPr>
          </a:lstStyle>
          <a:p>
            <a:r>
              <a:t>Mga Kakailanganin para sa Kursong Ito: </a:t>
            </a:r>
          </a:p>
        </p:txBody>
      </p:sp>
      <p:sp>
        <p:nvSpPr>
          <p:cNvPr id="7429" name="Shape 7429"/>
          <p:cNvSpPr>
            <a:spLocks noGrp="1"/>
          </p:cNvSpPr>
          <p:nvPr>
            <p:ph type="body" sz="quarter" idx="1"/>
          </p:nvPr>
        </p:nvSpPr>
        <p:spPr>
          <a:xfrm>
            <a:off x="304800" y="1946275"/>
            <a:ext cx="3403104" cy="415925"/>
          </a:xfrm>
          <a:prstGeom prst="rect">
            <a:avLst/>
          </a:prstGeom>
          <a:solidFill>
            <a:srgbClr val="000000"/>
          </a:solidFill>
          <a:effectLst>
            <a:outerShdw dist="35921" dir="2700000" rotWithShape="0">
              <a:srgbClr val="000000"/>
            </a:outerShdw>
          </a:effectLst>
        </p:spPr>
        <p:txBody>
          <a:bodyPr/>
          <a:lstStyle>
            <a:lvl1pPr marL="597408" indent="-597408" defTabSz="896111">
              <a:lnSpc>
                <a:spcPct val="90000"/>
              </a:lnSpc>
              <a:spcBef>
                <a:spcPts val="500"/>
              </a:spcBef>
              <a:buFontTx/>
              <a:buAutoNum type="alphaUcPeriod"/>
              <a:defRPr sz="2352">
                <a:solidFill>
                  <a:srgbClr val="FFF9FC"/>
                </a:solidFill>
                <a:latin typeface="+mj-lt"/>
                <a:ea typeface="+mj-ea"/>
                <a:cs typeface="+mj-cs"/>
                <a:sym typeface="Arial"/>
              </a:defRPr>
            </a:lvl1pPr>
          </a:lstStyle>
          <a:p>
            <a:r>
              <a:t>Pagbabasa (10%)</a:t>
            </a:r>
          </a:p>
        </p:txBody>
      </p:sp>
      <p:sp>
        <p:nvSpPr>
          <p:cNvPr id="7430" name="Shape 7430"/>
          <p:cNvSpPr/>
          <p:nvPr/>
        </p:nvSpPr>
        <p:spPr>
          <a:xfrm>
            <a:off x="8578850" y="152400"/>
            <a:ext cx="273656"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66"/>
                </a:solidFill>
              </a:defRPr>
            </a:lvl1pPr>
          </a:lstStyle>
          <a:p>
            <a:r>
              <a:t>v</a:t>
            </a:r>
          </a:p>
        </p:txBody>
      </p:sp>
      <p:pic>
        <p:nvPicPr>
          <p:cNvPr id="7431" name="image57.jpeg" descr="Mawhinney"/>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68999" y="1981200"/>
            <a:ext cx="3175002" cy="4876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7426"/>
                                        </p:tgtEl>
                                        <p:attrNameLst>
                                          <p:attrName>style.visibility</p:attrName>
                                        </p:attrNameLst>
                                      </p:cBhvr>
                                      <p:to>
                                        <p:strVal val="visible"/>
                                      </p:to>
                                    </p:set>
                                    <p:anim calcmode="lin" valueType="num">
                                      <p:cBhvr>
                                        <p:cTn id="7" dur="500" fill="hold"/>
                                        <p:tgtEl>
                                          <p:spTgt spid="7426"/>
                                        </p:tgtEl>
                                        <p:attrNameLst>
                                          <p:attrName>ppt_x</p:attrName>
                                        </p:attrNameLst>
                                      </p:cBhvr>
                                      <p:tavLst>
                                        <p:tav tm="0">
                                          <p:val>
                                            <p:strVal val="#ppt_x"/>
                                          </p:val>
                                        </p:tav>
                                        <p:tav tm="100000">
                                          <p:val>
                                            <p:strVal val="#ppt_x"/>
                                          </p:val>
                                        </p:tav>
                                      </p:tavLst>
                                    </p:anim>
                                    <p:anim calcmode="lin" valueType="num">
                                      <p:cBhvr>
                                        <p:cTn id="8" dur="500" fill="hold"/>
                                        <p:tgtEl>
                                          <p:spTgt spid="74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7427"/>
                                        </p:tgtEl>
                                        <p:attrNameLst>
                                          <p:attrName>style.visibility</p:attrName>
                                        </p:attrNameLst>
                                      </p:cBhvr>
                                      <p:to>
                                        <p:strVal val="visible"/>
                                      </p:to>
                                    </p:set>
                                    <p:anim calcmode="lin" valueType="num">
                                      <p:cBhvr>
                                        <p:cTn id="12" dur="500" fill="hold"/>
                                        <p:tgtEl>
                                          <p:spTgt spid="7427"/>
                                        </p:tgtEl>
                                        <p:attrNameLst>
                                          <p:attrName>ppt_x</p:attrName>
                                        </p:attrNameLst>
                                      </p:cBhvr>
                                      <p:tavLst>
                                        <p:tav tm="0">
                                          <p:val>
                                            <p:strVal val="#ppt_x"/>
                                          </p:val>
                                        </p:tav>
                                        <p:tav tm="100000">
                                          <p:val>
                                            <p:strVal val="#ppt_x"/>
                                          </p:val>
                                        </p:tav>
                                      </p:tavLst>
                                    </p:anim>
                                    <p:anim calcmode="lin" valueType="num">
                                      <p:cBhvr>
                                        <p:cTn id="13" dur="500" fill="hold"/>
                                        <p:tgtEl>
                                          <p:spTgt spid="74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3" nodeType="clickEffect">
                                  <p:stCondLst>
                                    <p:cond delay="0"/>
                                  </p:stCondLst>
                                  <p:iterate>
                                    <p:tmAbs val="0"/>
                                  </p:iterate>
                                  <p:childTnLst>
                                    <p:set>
                                      <p:cBhvr>
                                        <p:cTn id="17" fill="hold"/>
                                        <p:tgtEl>
                                          <p:spTgt spid="7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6" grpId="1" animBg="1" advAuto="0"/>
      <p:bldP spid="7427" grpId="2" animBg="1" advAuto="0"/>
      <p:bldP spid="7431"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3" name="Shape 7433"/>
          <p:cNvSpPr>
            <a:spLocks noGrp="1"/>
          </p:cNvSpPr>
          <p:nvPr>
            <p:ph type="title"/>
          </p:nvPr>
        </p:nvSpPr>
        <p:spPr>
          <a:xfrm>
            <a:off x="5148262" y="115887"/>
            <a:ext cx="3744913" cy="3036889"/>
          </a:xfrm>
          <a:prstGeom prst="rect">
            <a:avLst/>
          </a:prstGeom>
        </p:spPr>
        <p:txBody>
          <a:bodyPr>
            <a:normAutofit fontScale="90000"/>
          </a:bodyPr>
          <a:lstStyle>
            <a:lvl1pPr defTabSz="758951">
              <a:defRPr sz="3984" b="1"/>
            </a:lvl1pPr>
          </a:lstStyle>
          <a:p>
            <a:r>
              <a:t>Ang inyong unang takdang aralin na kailangang basahin</a:t>
            </a:r>
          </a:p>
        </p:txBody>
      </p:sp>
      <p:pic>
        <p:nvPicPr>
          <p:cNvPr id="7434" name="image58.jpeg" descr="20130720120719290.pdf"/>
          <p:cNvPicPr>
            <a:picLocks noChangeAspect="1"/>
          </p:cNvPicPr>
          <p:nvPr/>
        </p:nvPicPr>
        <p:blipFill>
          <a:blip r:embed="rId2">
            <a:extLst/>
          </a:blip>
          <a:stretch>
            <a:fillRect/>
          </a:stretch>
        </p:blipFill>
        <p:spPr>
          <a:xfrm rot="4435986">
            <a:off x="-483394" y="885030"/>
            <a:ext cx="6486527" cy="4700589"/>
          </a:xfrm>
          <a:prstGeom prst="rect">
            <a:avLst/>
          </a:prstGeom>
          <a:ln w="12700">
            <a:miter lim="400000"/>
          </a:ln>
        </p:spPr>
      </p:pic>
      <p:sp>
        <p:nvSpPr>
          <p:cNvPr id="7435" name="Shape 7435"/>
          <p:cNvSpPr/>
          <p:nvPr/>
        </p:nvSpPr>
        <p:spPr>
          <a:xfrm>
            <a:off x="5795962" y="3574908"/>
            <a:ext cx="3325813" cy="27434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3600" i="1">
                <a:solidFill>
                  <a:schemeClr val="accent3">
                    <a:lumOff val="44000"/>
                  </a:schemeClr>
                </a:solidFill>
              </a:defRPr>
            </a:lvl1pPr>
          </a:lstStyle>
          <a:p>
            <a:r>
              <a:t>Sa susunod na klase, dapat tapos nang basahin ang 20 pahinang libro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7" name="image59.jpeg" descr="BordenSteps0001"/>
          <p:cNvPicPr>
            <a:picLocks noChangeAspect="1"/>
          </p:cNvPicPr>
          <p:nvPr/>
        </p:nvPicPr>
        <p:blipFill>
          <a:blip r:embed="rId3">
            <a:extLst/>
          </a:blip>
          <a:stretch>
            <a:fillRect/>
          </a:stretch>
        </p:blipFill>
        <p:spPr>
          <a:xfrm>
            <a:off x="3733800" y="0"/>
            <a:ext cx="5410200" cy="6858000"/>
          </a:xfrm>
          <a:prstGeom prst="rect">
            <a:avLst/>
          </a:prstGeom>
          <a:ln w="12700">
            <a:miter lim="400000"/>
          </a:ln>
        </p:spPr>
      </p:pic>
      <p:sp>
        <p:nvSpPr>
          <p:cNvPr id="7438" name="Shape 7438"/>
          <p:cNvSpPr>
            <a:spLocks noGrp="1"/>
          </p:cNvSpPr>
          <p:nvPr>
            <p:ph type="title" idx="4294967295"/>
          </p:nvPr>
        </p:nvSpPr>
        <p:spPr>
          <a:xfrm>
            <a:off x="179387" y="0"/>
            <a:ext cx="3352801" cy="2032000"/>
          </a:xfrm>
          <a:prstGeom prst="rect">
            <a:avLst/>
          </a:prstGeom>
          <a:effectLst>
            <a:outerShdw blurRad="50800" dist="12700" dir="8100000" rotWithShape="0">
              <a:schemeClr val="accent3">
                <a:lumOff val="44000"/>
                <a:alpha val="75000"/>
              </a:schemeClr>
            </a:outerShdw>
          </a:effectLst>
        </p:spPr>
        <p:txBody>
          <a:bodyPr/>
          <a:lstStyle>
            <a:lvl1pPr defTabSz="658368">
              <a:defRPr sz="3456" b="1">
                <a:solidFill>
                  <a:srgbClr val="000000"/>
                </a:solidFill>
              </a:defRPr>
            </a:lvl1pPr>
          </a:lstStyle>
          <a:p>
            <a:r>
              <a:t>Pangunahing Kaalaman ayon kay Borden</a:t>
            </a:r>
          </a:p>
        </p:txBody>
      </p:sp>
      <p:sp>
        <p:nvSpPr>
          <p:cNvPr id="7439" name="Shape 7439"/>
          <p:cNvSpPr/>
          <p:nvPr/>
        </p:nvSpPr>
        <p:spPr>
          <a:xfrm>
            <a:off x="8001000" y="39687"/>
            <a:ext cx="1143000" cy="437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b="1"/>
            </a:lvl1pPr>
          </a:lstStyle>
          <a:p>
            <a:r>
              <a:t>10-11</a:t>
            </a:r>
          </a:p>
        </p:txBody>
      </p:sp>
      <p:sp>
        <p:nvSpPr>
          <p:cNvPr id="7440" name="Shape 7440"/>
          <p:cNvSpPr/>
          <p:nvPr/>
        </p:nvSpPr>
        <p:spPr>
          <a:xfrm>
            <a:off x="2589213" y="6400800"/>
            <a:ext cx="6474133" cy="437069"/>
          </a:xfrm>
          <a:prstGeom prst="rect">
            <a:avLst/>
          </a:prstGeom>
          <a:solidFill>
            <a:srgbClr val="E8EAE9"/>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Richard Borden, </a:t>
            </a:r>
            <a:r>
              <a:rPr i="1"/>
              <a:t>How to Communicate Ideas</a:t>
            </a:r>
            <a:r>
              <a:t>, 1</a:t>
            </a:r>
          </a:p>
        </p:txBody>
      </p:sp>
      <p:grpSp>
        <p:nvGrpSpPr>
          <p:cNvPr id="7443" name="Group 7443"/>
          <p:cNvGrpSpPr/>
          <p:nvPr/>
        </p:nvGrpSpPr>
        <p:grpSpPr>
          <a:xfrm>
            <a:off x="34925" y="1844675"/>
            <a:ext cx="3746057" cy="4608516"/>
            <a:chOff x="0" y="0"/>
            <a:chExt cx="3746055" cy="4608514"/>
          </a:xfrm>
        </p:grpSpPr>
        <p:sp>
          <p:nvSpPr>
            <p:cNvPr id="7441" name="Shape 7441"/>
            <p:cNvSpPr/>
            <p:nvPr/>
          </p:nvSpPr>
          <p:spPr>
            <a:xfrm>
              <a:off x="0" y="0"/>
              <a:ext cx="3746055" cy="4608514"/>
            </a:xfrm>
            <a:custGeom>
              <a:avLst/>
              <a:gdLst/>
              <a:ahLst/>
              <a:cxnLst>
                <a:cxn ang="0">
                  <a:pos x="wd2" y="hd2"/>
                </a:cxn>
                <a:cxn ang="5400000">
                  <a:pos x="wd2" y="hd2"/>
                </a:cxn>
                <a:cxn ang="10800000">
                  <a:pos x="wd2" y="hd2"/>
                </a:cxn>
                <a:cxn ang="16200000">
                  <a:pos x="wd2" y="hd2"/>
                </a:cxn>
              </a:cxnLst>
              <a:rect l="0" t="0" r="r" b="b"/>
              <a:pathLst>
                <a:path w="21600" h="21600" extrusionOk="0">
                  <a:moveTo>
                    <a:pt x="0" y="2644"/>
                  </a:moveTo>
                  <a:cubicBezTo>
                    <a:pt x="0" y="1184"/>
                    <a:pt x="1456" y="0"/>
                    <a:pt x="3253" y="0"/>
                  </a:cubicBezTo>
                  <a:lnTo>
                    <a:pt x="11384" y="0"/>
                  </a:lnTo>
                  <a:lnTo>
                    <a:pt x="16263" y="0"/>
                  </a:lnTo>
                  <a:cubicBezTo>
                    <a:pt x="18059" y="0"/>
                    <a:pt x="19516" y="1184"/>
                    <a:pt x="19516" y="2644"/>
                  </a:cubicBezTo>
                  <a:lnTo>
                    <a:pt x="19516" y="3600"/>
                  </a:lnTo>
                  <a:lnTo>
                    <a:pt x="21600" y="6847"/>
                  </a:lnTo>
                  <a:lnTo>
                    <a:pt x="19516" y="9000"/>
                  </a:lnTo>
                  <a:lnTo>
                    <a:pt x="19516" y="18956"/>
                  </a:lnTo>
                  <a:cubicBezTo>
                    <a:pt x="19516" y="20416"/>
                    <a:pt x="18059" y="21600"/>
                    <a:pt x="16263" y="21600"/>
                  </a:cubicBezTo>
                  <a:lnTo>
                    <a:pt x="16263" y="21600"/>
                  </a:lnTo>
                  <a:lnTo>
                    <a:pt x="3253" y="21600"/>
                  </a:lnTo>
                  <a:cubicBezTo>
                    <a:pt x="1456" y="21600"/>
                    <a:pt x="0" y="20416"/>
                    <a:pt x="0" y="18956"/>
                  </a:cubicBezTo>
                  <a:lnTo>
                    <a:pt x="0" y="3600"/>
                  </a:lnTo>
                  <a:close/>
                </a:path>
              </a:pathLst>
            </a:custGeom>
            <a:solidFill>
              <a:srgbClr val="800000"/>
            </a:solidFill>
            <a:ln w="9525" cap="flat">
              <a:solidFill>
                <a:srgbClr val="000000"/>
              </a:solidFill>
              <a:prstDash val="solid"/>
              <a:round/>
            </a:ln>
            <a:effectLst/>
          </p:spPr>
          <p:txBody>
            <a:bodyPr wrap="square" lIns="45719" tIns="45719" rIns="45719" bIns="45719" numCol="1" anchor="t">
              <a:noAutofit/>
            </a:bodyPr>
            <a:lstStyle/>
            <a:p>
              <a:endParaRPr/>
            </a:p>
          </p:txBody>
        </p:sp>
        <p:sp>
          <p:nvSpPr>
            <p:cNvPr id="7442" name="Shape 7442"/>
            <p:cNvSpPr/>
            <p:nvPr/>
          </p:nvSpPr>
          <p:spPr>
            <a:xfrm>
              <a:off x="165219" y="165219"/>
              <a:ext cx="3357324" cy="40318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r>
                <a:rPr lang="en-US" sz="2800" b="1" dirty="0" err="1" smtClean="0">
                  <a:solidFill>
                    <a:schemeClr val="bg1"/>
                  </a:solidFill>
                </a:rPr>
                <a:t>Ang</a:t>
              </a:r>
              <a:r>
                <a:rPr lang="en-US" sz="2800" b="1" dirty="0" smtClean="0">
                  <a:solidFill>
                    <a:schemeClr val="bg1"/>
                  </a:solidFill>
                </a:rPr>
                <a:t> </a:t>
              </a:r>
              <a:r>
                <a:rPr lang="en-US" sz="2800" b="1" dirty="0" err="1" smtClean="0">
                  <a:solidFill>
                    <a:schemeClr val="bg1"/>
                  </a:solidFill>
                </a:rPr>
                <a:t>pangunahing</a:t>
              </a:r>
              <a:r>
                <a:rPr lang="en-US" sz="2800" b="1" dirty="0" smtClean="0">
                  <a:solidFill>
                    <a:schemeClr val="bg1"/>
                  </a:solidFill>
                </a:rPr>
                <a:t> </a:t>
              </a:r>
              <a:r>
                <a:rPr lang="en-US" sz="2800" b="1" dirty="0" err="1" smtClean="0">
                  <a:solidFill>
                    <a:schemeClr val="bg1"/>
                  </a:solidFill>
                </a:rPr>
                <a:t>panuntunan</a:t>
              </a:r>
              <a:r>
                <a:rPr lang="en-US" sz="2800" b="1" dirty="0" smtClean="0">
                  <a:solidFill>
                    <a:schemeClr val="bg1"/>
                  </a:solidFill>
                </a:rPr>
                <a:t> </a:t>
              </a:r>
              <a:r>
                <a:rPr lang="en-US" sz="2800" b="1" dirty="0" err="1" smtClean="0">
                  <a:solidFill>
                    <a:schemeClr val="bg1"/>
                  </a:solidFill>
                </a:rPr>
                <a:t>ng</a:t>
              </a:r>
              <a:r>
                <a:rPr lang="en-US" sz="2800" b="1" dirty="0" smtClean="0">
                  <a:solidFill>
                    <a:schemeClr val="bg1"/>
                  </a:solidFill>
                </a:rPr>
                <a:t> </a:t>
              </a:r>
              <a:r>
                <a:rPr lang="en-US" sz="2800" b="1" dirty="0" err="1" smtClean="0">
                  <a:solidFill>
                    <a:schemeClr val="bg1"/>
                  </a:solidFill>
                </a:rPr>
                <a:t>pagsaayos</a:t>
              </a:r>
              <a:r>
                <a:rPr lang="en-US" sz="2800" b="1" dirty="0" smtClean="0">
                  <a:solidFill>
                    <a:schemeClr val="bg1"/>
                  </a:solidFill>
                </a:rPr>
                <a:t> </a:t>
              </a:r>
              <a:r>
                <a:rPr lang="en-US" sz="2800" b="1" dirty="0" err="1" smtClean="0">
                  <a:solidFill>
                    <a:schemeClr val="bg1"/>
                  </a:solidFill>
                </a:rPr>
                <a:t>ng</a:t>
              </a:r>
              <a:r>
                <a:rPr lang="en-US" sz="2800" b="1" dirty="0" smtClean="0">
                  <a:solidFill>
                    <a:schemeClr val="bg1"/>
                  </a:solidFill>
                </a:rPr>
                <a:t> </a:t>
              </a:r>
              <a:r>
                <a:rPr lang="en-US" sz="2800" b="1" dirty="0" err="1" smtClean="0">
                  <a:solidFill>
                    <a:schemeClr val="bg1"/>
                  </a:solidFill>
                </a:rPr>
                <a:t>pananalita</a:t>
              </a:r>
              <a:r>
                <a:rPr lang="en-US" sz="2800" b="1" dirty="0" smtClean="0">
                  <a:solidFill>
                    <a:schemeClr val="bg1"/>
                  </a:solidFill>
                </a:rPr>
                <a:t> ay </a:t>
              </a:r>
              <a:r>
                <a:rPr lang="en-US" sz="2800" b="1" dirty="0" err="1" smtClean="0">
                  <a:solidFill>
                    <a:schemeClr val="bg1"/>
                  </a:solidFill>
                </a:rPr>
                <a:t>maisasaad</a:t>
              </a:r>
              <a:r>
                <a:rPr lang="en-US" sz="2800" b="1" dirty="0" smtClean="0">
                  <a:solidFill>
                    <a:schemeClr val="bg1"/>
                  </a:solidFill>
                </a:rPr>
                <a:t> </a:t>
              </a:r>
              <a:r>
                <a:rPr lang="en-US" sz="2800" b="1" dirty="0" err="1" smtClean="0">
                  <a:solidFill>
                    <a:schemeClr val="bg1"/>
                  </a:solidFill>
                </a:rPr>
                <a:t>sa</a:t>
              </a:r>
              <a:r>
                <a:rPr lang="en-US" sz="2800" b="1" dirty="0" smtClean="0">
                  <a:solidFill>
                    <a:schemeClr val="bg1"/>
                  </a:solidFill>
                </a:rPr>
                <a:t> </a:t>
              </a:r>
              <a:r>
                <a:rPr lang="en-US" sz="2800" b="1" dirty="0" err="1" smtClean="0">
                  <a:solidFill>
                    <a:schemeClr val="bg1"/>
                  </a:solidFill>
                </a:rPr>
                <a:t>walong</a:t>
              </a:r>
              <a:r>
                <a:rPr lang="en-US" sz="2800" b="1" dirty="0" smtClean="0">
                  <a:solidFill>
                    <a:schemeClr val="bg1"/>
                  </a:solidFill>
                </a:rPr>
                <a:t> </a:t>
              </a:r>
              <a:r>
                <a:rPr lang="en-US" sz="2800" b="1" dirty="0" err="1" smtClean="0">
                  <a:solidFill>
                    <a:schemeClr val="bg1"/>
                  </a:solidFill>
                </a:rPr>
                <a:t>salita</a:t>
              </a:r>
              <a:r>
                <a:rPr lang="en-US" sz="2800" b="1" dirty="0" smtClean="0">
                  <a:solidFill>
                    <a:schemeClr val="bg1"/>
                  </a:solidFill>
                </a:rPr>
                <a:t>:</a:t>
              </a:r>
            </a:p>
            <a:p>
              <a:r>
                <a:rPr lang="en-US" sz="2800" b="1" dirty="0" err="1" smtClean="0">
                  <a:solidFill>
                    <a:srgbClr val="FFFF00"/>
                  </a:solidFill>
                </a:rPr>
                <a:t>Bigyan</a:t>
              </a:r>
              <a:r>
                <a:rPr lang="en-US" sz="2800" b="1" dirty="0" smtClean="0">
                  <a:solidFill>
                    <a:srgbClr val="FFFF00"/>
                  </a:solidFill>
                </a:rPr>
                <a:t>  </a:t>
              </a:r>
              <a:r>
                <a:rPr lang="en-US" sz="2800" b="1" dirty="0" err="1" smtClean="0">
                  <a:solidFill>
                    <a:srgbClr val="FFFF00"/>
                  </a:solidFill>
                </a:rPr>
                <a:t>ng</a:t>
              </a:r>
              <a:r>
                <a:rPr lang="en-US" sz="2800" b="1" dirty="0" smtClean="0">
                  <a:solidFill>
                    <a:srgbClr val="FFFF00"/>
                  </a:solidFill>
                </a:rPr>
                <a:t> </a:t>
              </a:r>
              <a:r>
                <a:rPr lang="en-US" sz="2800" b="1" dirty="0" err="1" smtClean="0">
                  <a:solidFill>
                    <a:srgbClr val="FFFF00"/>
                  </a:solidFill>
                </a:rPr>
                <a:t>layunin</a:t>
              </a:r>
              <a:r>
                <a:rPr lang="en-US" sz="2800" b="1" dirty="0" smtClean="0">
                  <a:solidFill>
                    <a:srgbClr val="FFFF00"/>
                  </a:solidFill>
                </a:rPr>
                <a:t> at </a:t>
              </a:r>
              <a:r>
                <a:rPr lang="en-US" sz="2800" b="1" dirty="0" err="1" smtClean="0">
                  <a:solidFill>
                    <a:srgbClr val="FFFF00"/>
                  </a:solidFill>
                </a:rPr>
                <a:t>anyo</a:t>
              </a:r>
              <a:r>
                <a:rPr lang="en-US" sz="2800" b="1" dirty="0" smtClean="0">
                  <a:solidFill>
                    <a:srgbClr val="FFFF00"/>
                  </a:solidFill>
                </a:rPr>
                <a:t> </a:t>
              </a:r>
              <a:r>
                <a:rPr lang="en-US" sz="2800" b="1" dirty="0" err="1" smtClean="0">
                  <a:solidFill>
                    <a:srgbClr val="FFFF00"/>
                  </a:solidFill>
                </a:rPr>
                <a:t>ang</a:t>
              </a:r>
              <a:r>
                <a:rPr lang="en-US" sz="2800" b="1" dirty="0" smtClean="0">
                  <a:solidFill>
                    <a:srgbClr val="FFFF00"/>
                  </a:solidFill>
                </a:rPr>
                <a:t> </a:t>
              </a:r>
              <a:r>
                <a:rPr lang="en-US" sz="2800" b="1" dirty="0" err="1" smtClean="0">
                  <a:solidFill>
                    <a:srgbClr val="FFFF00"/>
                  </a:solidFill>
                </a:rPr>
                <a:t>bawat</a:t>
              </a:r>
              <a:r>
                <a:rPr lang="en-US" sz="2800" b="1" dirty="0" smtClean="0">
                  <a:solidFill>
                    <a:srgbClr val="FFFF00"/>
                  </a:solidFill>
                </a:rPr>
                <a:t> </a:t>
              </a:r>
              <a:r>
                <a:rPr lang="en-US" sz="2800" b="1" dirty="0" err="1" smtClean="0">
                  <a:solidFill>
                    <a:srgbClr val="FFFF00"/>
                  </a:solidFill>
                </a:rPr>
                <a:t>pananalita</a:t>
              </a:r>
              <a:r>
                <a:rPr lang="en-US" sz="3200" b="1" dirty="0" smtClean="0">
                  <a:solidFill>
                    <a:srgbClr val="FFFF00"/>
                  </a:solidFill>
                </a:rPr>
                <a:t>.</a:t>
              </a:r>
              <a:endParaRPr lang="en-US" sz="3200" b="1" dirty="0">
                <a:solidFill>
                  <a:srgbClr val="FFFF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7" name="Shape 7447"/>
          <p:cNvSpPr>
            <a:spLocks noGrp="1"/>
          </p:cNvSpPr>
          <p:nvPr>
            <p:ph type="title"/>
          </p:nvPr>
        </p:nvSpPr>
        <p:spPr>
          <a:xfrm>
            <a:off x="685800" y="404663"/>
            <a:ext cx="7772400" cy="1205063"/>
          </a:xfrm>
          <a:prstGeom prst="rect">
            <a:avLst/>
          </a:prstGeom>
          <a:solidFill>
            <a:srgbClr val="FFFF66"/>
          </a:solidFill>
        </p:spPr>
        <p:txBody>
          <a:bodyPr>
            <a:normAutofit fontScale="90000"/>
          </a:bodyPr>
          <a:lstStyle>
            <a:lvl1pPr defTabSz="896111">
              <a:defRPr sz="3920" b="1">
                <a:solidFill>
                  <a:srgbClr val="B9152F"/>
                </a:solidFill>
                <a:latin typeface="+mj-lt"/>
                <a:ea typeface="+mj-ea"/>
                <a:cs typeface="+mj-cs"/>
                <a:sym typeface="Arial"/>
              </a:defRPr>
            </a:lvl1pPr>
          </a:lstStyle>
          <a:p>
            <a:r>
              <a:t>Mga Kakailanganin para sa Kursong Ito sa SBC: </a:t>
            </a:r>
          </a:p>
        </p:txBody>
      </p:sp>
      <p:sp>
        <p:nvSpPr>
          <p:cNvPr id="7448" name="Shape 7448"/>
          <p:cNvSpPr/>
          <p:nvPr/>
        </p:nvSpPr>
        <p:spPr>
          <a:xfrm>
            <a:off x="8578850" y="152400"/>
            <a:ext cx="273656"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66"/>
                </a:solidFill>
              </a:defRPr>
            </a:lvl1pPr>
          </a:lstStyle>
          <a:p>
            <a:r>
              <a:t>v</a:t>
            </a:r>
          </a:p>
        </p:txBody>
      </p:sp>
      <p:pic>
        <p:nvPicPr>
          <p:cNvPr id="7449" name="image60.jpeg" descr="OverloadDonkey"/>
          <p:cNvPicPr>
            <a:picLocks noChangeAspect="1"/>
          </p:cNvPicPr>
          <p:nvPr/>
        </p:nvPicPr>
        <p:blipFill>
          <a:blip r:embed="rId2">
            <a:extLst/>
          </a:blip>
          <a:stretch>
            <a:fillRect/>
          </a:stretch>
        </p:blipFill>
        <p:spPr>
          <a:xfrm>
            <a:off x="4284662" y="1927225"/>
            <a:ext cx="4783138" cy="3543300"/>
          </a:xfrm>
          <a:prstGeom prst="rect">
            <a:avLst/>
          </a:prstGeom>
          <a:ln w="12700">
            <a:miter lim="400000"/>
          </a:ln>
          <a:effectLst>
            <a:outerShdw dist="25399" dir="2700000" rotWithShape="0">
              <a:srgbClr val="003366"/>
            </a:outerShdw>
          </a:effectLst>
        </p:spPr>
      </p:pic>
      <p:sp>
        <p:nvSpPr>
          <p:cNvPr id="7450" name="Shape 7450"/>
          <p:cNvSpPr>
            <a:spLocks noGrp="1"/>
          </p:cNvSpPr>
          <p:nvPr>
            <p:ph type="body" sz="half" idx="1"/>
          </p:nvPr>
        </p:nvSpPr>
        <p:spPr>
          <a:xfrm>
            <a:off x="34925" y="1905000"/>
            <a:ext cx="4711700" cy="4764088"/>
          </a:xfrm>
          <a:prstGeom prst="rect">
            <a:avLst/>
          </a:prstGeom>
          <a:effectLst/>
        </p:spPr>
        <p:txBody>
          <a:bodyPr/>
          <a:lstStyle/>
          <a:p>
            <a:pPr marL="609600" indent="-609600">
              <a:lnSpc>
                <a:spcPct val="90000"/>
              </a:lnSpc>
              <a:buFontTx/>
              <a:buAutoNum type="alphaUcPeriod"/>
              <a:defRPr b="1">
                <a:solidFill>
                  <a:srgbClr val="FFF9FC"/>
                </a:solidFill>
                <a:effectLst>
                  <a:outerShdw blurRad="38100" dist="38100" dir="2700000" rotWithShape="0">
                    <a:srgbClr val="000000"/>
                  </a:outerShdw>
                </a:effectLst>
                <a:latin typeface="+mj-lt"/>
                <a:ea typeface="+mj-ea"/>
                <a:cs typeface="+mj-cs"/>
                <a:sym typeface="Arial"/>
              </a:defRPr>
            </a:pPr>
            <a:r>
              <a:rPr dirty="0"/>
              <a:t>Pagbabasa (10%)</a:t>
            </a:r>
          </a:p>
          <a:p>
            <a:pPr marL="609600" indent="-609600">
              <a:lnSpc>
                <a:spcPct val="90000"/>
              </a:lnSpc>
              <a:buSzTx/>
              <a:buNone/>
              <a:defRPr sz="2400" b="1">
                <a:solidFill>
                  <a:srgbClr val="FFF9FC"/>
                </a:solidFill>
                <a:effectLst>
                  <a:outerShdw blurRad="38100" dist="38100" dir="2700000" rotWithShape="0">
                    <a:srgbClr val="000000"/>
                  </a:outerShdw>
                </a:effectLst>
                <a:latin typeface="+mj-lt"/>
                <a:ea typeface="+mj-ea"/>
                <a:cs typeface="+mj-cs"/>
                <a:sym typeface="Arial"/>
              </a:defRPr>
            </a:pPr>
            <a:endParaRPr dirty="0"/>
          </a:p>
          <a:p>
            <a:pPr marL="609600" indent="-609600">
              <a:lnSpc>
                <a:spcPct val="90000"/>
              </a:lnSpc>
              <a:buFontTx/>
              <a:buAutoNum type="alphaUcPeriod" startAt="2"/>
              <a:defRPr b="1">
                <a:solidFill>
                  <a:srgbClr val="FFF9FC"/>
                </a:solidFill>
                <a:effectLst>
                  <a:outerShdw blurRad="38100" dist="38100" dir="2700000" rotWithShape="0">
                    <a:srgbClr val="000000"/>
                  </a:outerShdw>
                </a:effectLst>
                <a:latin typeface="+mj-lt"/>
                <a:ea typeface="+mj-ea"/>
                <a:cs typeface="+mj-cs"/>
                <a:sym typeface="Arial"/>
              </a:defRPr>
            </a:pPr>
            <a:r>
              <a:rPr dirty="0" smtClean="0"/>
              <a:t>Pro</a:t>
            </a:r>
            <a:r>
              <a:rPr lang="en-US" dirty="0" err="1" smtClean="0"/>
              <a:t>yek</a:t>
            </a:r>
            <a:r>
              <a:rPr dirty="0" smtClean="0"/>
              <a:t>t</a:t>
            </a:r>
            <a:r>
              <a:rPr lang="en-US" dirty="0" err="1" smtClean="0"/>
              <a:t>o</a:t>
            </a:r>
            <a:r>
              <a:rPr dirty="0" smtClean="0"/>
              <a:t> </a:t>
            </a:r>
            <a:r>
              <a:rPr dirty="0"/>
              <a:t>(15%)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450">
                                            <p:txEl>
                                              <p:pRg st="2" end="2"/>
                                            </p:txEl>
                                          </p:spTgt>
                                        </p:tgtEl>
                                        <p:attrNameLst>
                                          <p:attrName>style.visibility</p:attrName>
                                        </p:attrNameLst>
                                      </p:cBhvr>
                                      <p:to>
                                        <p:strVal val="visible"/>
                                      </p:to>
                                    </p:set>
                                    <p:anim calcmode="lin" valueType="num">
                                      <p:cBhvr>
                                        <p:cTn id="7" dur="500" fill="hold"/>
                                        <p:tgtEl>
                                          <p:spTgt spid="7450">
                                            <p:txEl>
                                              <p:pRg st="2" end="2"/>
                                            </p:txEl>
                                          </p:spTgt>
                                        </p:tgtEl>
                                        <p:attrNameLst>
                                          <p:attrName>ppt_x</p:attrName>
                                        </p:attrNameLst>
                                      </p:cBhvr>
                                      <p:tavLst>
                                        <p:tav tm="0">
                                          <p:val>
                                            <p:strVal val="0-#ppt_w/2"/>
                                          </p:val>
                                        </p:tav>
                                        <p:tav tm="100000">
                                          <p:val>
                                            <p:strVal val="#ppt_x"/>
                                          </p:val>
                                        </p:tav>
                                      </p:tavLst>
                                    </p:anim>
                                    <p:anim calcmode="lin" valueType="num">
                                      <p:cBhvr>
                                        <p:cTn id="8" dur="500" fill="hold"/>
                                        <p:tgtEl>
                                          <p:spTgt spid="745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0" grpId="1"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6038" y="1194608"/>
            <a:ext cx="9297988" cy="443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lstStyle/>
          <a:p>
            <a:pPr>
              <a:defRPr/>
            </a:pPr>
            <a:r>
              <a:rPr lang="en-US" sz="8800" b="1" kern="1200" spc="150" dirty="0">
                <a:solidFill>
                  <a:schemeClr val="bg1"/>
                </a:solidFill>
                <a:latin typeface="Arial" charset="0"/>
                <a:ea typeface="ＭＳ Ｐゴシック" charset="0"/>
                <a:cs typeface="ＭＳ Ｐゴシック" charset="0"/>
              </a:rPr>
              <a:t>Pagdidisipulo</a:t>
            </a:r>
            <a:endParaRPr lang="en-US" sz="7200" b="1" kern="1200" spc="150" dirty="0">
              <a:solidFill>
                <a:schemeClr val="bg1"/>
              </a:solidFill>
              <a:latin typeface="Arial" charset="0"/>
              <a:ea typeface="ＭＳ Ｐゴシック" charset="0"/>
              <a:cs typeface="ＭＳ Ｐゴシック" charset="0"/>
            </a:endParaRPr>
          </a:p>
        </p:txBody>
      </p:sp>
      <p:sp>
        <p:nvSpPr>
          <p:cNvPr id="322563" name="Title 1"/>
          <p:cNvSpPr txBox="1">
            <a:spLocks/>
          </p:cNvSpPr>
          <p:nvPr/>
        </p:nvSpPr>
        <p:spPr bwMode="auto">
          <a:xfrm>
            <a:off x="0" y="5628100"/>
            <a:ext cx="9180513" cy="115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a:spcBef>
                <a:spcPct val="0"/>
              </a:spcBef>
              <a:spcAft>
                <a:spcPct val="0"/>
              </a:spcAft>
            </a:pPr>
            <a:r>
              <a:rPr lang="en-US" sz="2700" kern="1200" dirty="0" smtClean="0">
                <a:solidFill>
                  <a:srgbClr val="FFFFFF"/>
                </a:solidFill>
              </a:rPr>
              <a:t>“…</a:t>
            </a:r>
            <a:r>
              <a:rPr lang="en-US" sz="2700" kern="1200" dirty="0" err="1" smtClean="0">
                <a:solidFill>
                  <a:srgbClr val="FFFFFF"/>
                </a:solidFill>
              </a:rPr>
              <a:t>gawin</a:t>
            </a:r>
            <a:r>
              <a:rPr lang="en-US" sz="2700" kern="1200" dirty="0" smtClean="0">
                <a:solidFill>
                  <a:srgbClr val="FFFFFF"/>
                </a:solidFill>
              </a:rPr>
              <a:t> </a:t>
            </a:r>
            <a:r>
              <a:rPr lang="en-US" sz="2700" kern="1200" dirty="0" err="1" smtClean="0">
                <a:solidFill>
                  <a:srgbClr val="FFFFFF"/>
                </a:solidFill>
              </a:rPr>
              <a:t>ninyong</a:t>
            </a:r>
            <a:r>
              <a:rPr lang="en-US" sz="2700" kern="1200" dirty="0" smtClean="0">
                <a:solidFill>
                  <a:srgbClr val="FFFFFF"/>
                </a:solidFill>
              </a:rPr>
              <a:t> </a:t>
            </a:r>
            <a:r>
              <a:rPr lang="en-US" sz="2700" kern="1200" dirty="0" err="1" smtClean="0">
                <a:solidFill>
                  <a:srgbClr val="FFFFFF"/>
                </a:solidFill>
              </a:rPr>
              <a:t>alagad</a:t>
            </a:r>
            <a:r>
              <a:rPr lang="en-US" sz="2700" kern="1200" dirty="0" smtClean="0">
                <a:solidFill>
                  <a:srgbClr val="FFFFFF"/>
                </a:solidFill>
              </a:rPr>
              <a:t> </a:t>
            </a:r>
            <a:r>
              <a:rPr lang="en-US" sz="2700" kern="1200" dirty="0" err="1" smtClean="0">
                <a:solidFill>
                  <a:srgbClr val="FFFFFF"/>
                </a:solidFill>
              </a:rPr>
              <a:t>ko</a:t>
            </a:r>
            <a:r>
              <a:rPr lang="en-US" sz="2700" kern="1200" dirty="0" smtClean="0">
                <a:solidFill>
                  <a:srgbClr val="FFFFFF"/>
                </a:solidFill>
              </a:rPr>
              <a:t> </a:t>
            </a:r>
            <a:r>
              <a:rPr lang="en-US" sz="2700" kern="1200" dirty="0" err="1" smtClean="0">
                <a:solidFill>
                  <a:srgbClr val="FFFFFF"/>
                </a:solidFill>
              </a:rPr>
              <a:t>ang</a:t>
            </a:r>
            <a:r>
              <a:rPr lang="en-US" sz="2700" kern="1200" dirty="0" smtClean="0">
                <a:solidFill>
                  <a:srgbClr val="FFFFFF"/>
                </a:solidFill>
              </a:rPr>
              <a:t> </a:t>
            </a:r>
            <a:r>
              <a:rPr lang="en-US" sz="2700" kern="1200" dirty="0" err="1" smtClean="0">
                <a:solidFill>
                  <a:srgbClr val="FFFFFF"/>
                </a:solidFill>
              </a:rPr>
              <a:t>mga</a:t>
            </a:r>
            <a:r>
              <a:rPr lang="en-US" sz="2700" kern="1200" dirty="0" smtClean="0">
                <a:solidFill>
                  <a:srgbClr val="FFFFFF"/>
                </a:solidFill>
              </a:rPr>
              <a:t> </a:t>
            </a:r>
            <a:r>
              <a:rPr lang="en-US" sz="2700" kern="1200" dirty="0" err="1" smtClean="0">
                <a:solidFill>
                  <a:srgbClr val="FFFFFF"/>
                </a:solidFill>
              </a:rPr>
              <a:t>tao</a:t>
            </a:r>
            <a:r>
              <a:rPr lang="en-US" sz="2700" kern="1200" dirty="0" smtClean="0">
                <a:solidFill>
                  <a:srgbClr val="FFFFFF"/>
                </a:solidFill>
              </a:rPr>
              <a:t> </a:t>
            </a:r>
            <a:r>
              <a:rPr lang="en-US" sz="2700" kern="1200" dirty="0" err="1" smtClean="0">
                <a:solidFill>
                  <a:srgbClr val="FFFFFF"/>
                </a:solidFill>
              </a:rPr>
              <a:t>sa</a:t>
            </a:r>
            <a:r>
              <a:rPr lang="en-US" sz="2700" kern="1200" dirty="0" smtClean="0">
                <a:solidFill>
                  <a:srgbClr val="FFFFFF"/>
                </a:solidFill>
              </a:rPr>
              <a:t> </a:t>
            </a:r>
            <a:r>
              <a:rPr lang="en-US" sz="2700" kern="1200" dirty="0" err="1" smtClean="0">
                <a:solidFill>
                  <a:srgbClr val="FFFFFF"/>
                </a:solidFill>
              </a:rPr>
              <a:t>lahat</a:t>
            </a:r>
            <a:r>
              <a:rPr lang="en-US" sz="2700" kern="1200" dirty="0" smtClean="0">
                <a:solidFill>
                  <a:srgbClr val="FFFFFF"/>
                </a:solidFill>
              </a:rPr>
              <a:t> </a:t>
            </a:r>
            <a:r>
              <a:rPr lang="en-US" sz="2700" kern="1200" dirty="0" err="1" smtClean="0">
                <a:solidFill>
                  <a:srgbClr val="FFFFFF"/>
                </a:solidFill>
              </a:rPr>
              <a:t>ng</a:t>
            </a:r>
            <a:r>
              <a:rPr lang="en-US" sz="2700" kern="1200" dirty="0" smtClean="0">
                <a:solidFill>
                  <a:srgbClr val="FFFFFF"/>
                </a:solidFill>
              </a:rPr>
              <a:t> </a:t>
            </a:r>
            <a:r>
              <a:rPr lang="en-US" sz="2700" kern="1200" dirty="0" err="1" smtClean="0">
                <a:solidFill>
                  <a:srgbClr val="FFFFFF"/>
                </a:solidFill>
              </a:rPr>
              <a:t>mga</a:t>
            </a:r>
            <a:r>
              <a:rPr lang="en-US" sz="2700" kern="1200" dirty="0" smtClean="0">
                <a:solidFill>
                  <a:srgbClr val="FFFFFF"/>
                </a:solidFill>
              </a:rPr>
              <a:t> </a:t>
            </a:r>
            <a:r>
              <a:rPr lang="en-US" sz="2700" kern="1200" dirty="0" err="1" smtClean="0">
                <a:solidFill>
                  <a:srgbClr val="FFFFFF"/>
                </a:solidFill>
              </a:rPr>
              <a:t>bansa</a:t>
            </a:r>
            <a:r>
              <a:rPr lang="en-US" sz="2700" kern="1200" dirty="0" smtClean="0">
                <a:solidFill>
                  <a:srgbClr val="FFFFFF"/>
                </a:solidFill>
              </a:rPr>
              <a:t>…” </a:t>
            </a:r>
            <a:r>
              <a:rPr lang="en-US" sz="2700" kern="1200" dirty="0">
                <a:solidFill>
                  <a:srgbClr val="FFFFFF"/>
                </a:solidFill>
              </a:rPr>
              <a:t>(</a:t>
            </a:r>
            <a:r>
              <a:rPr lang="en-US" sz="2700" kern="1200" dirty="0" smtClean="0">
                <a:solidFill>
                  <a:srgbClr val="FFFFFF"/>
                </a:solidFill>
              </a:rPr>
              <a:t>Mateo </a:t>
            </a:r>
            <a:r>
              <a:rPr lang="en-US" sz="2700" kern="1200" dirty="0">
                <a:solidFill>
                  <a:srgbClr val="FFFFFF"/>
                </a:solidFill>
              </a:rPr>
              <a:t>28:</a:t>
            </a:r>
            <a:r>
              <a:rPr lang="en-US" sz="2700" kern="1200" dirty="0" smtClean="0">
                <a:solidFill>
                  <a:srgbClr val="FFFFFF"/>
                </a:solidFill>
              </a:rPr>
              <a:t>19, MBBTAG)</a:t>
            </a:r>
            <a:br>
              <a:rPr lang="en-US" sz="2700" kern="1200" dirty="0" smtClean="0">
                <a:solidFill>
                  <a:srgbClr val="FFFFFF"/>
                </a:solidFill>
              </a:rPr>
            </a:br>
            <a:r>
              <a:rPr lang="en-US" sz="2700" kern="1200" dirty="0" err="1" smtClean="0">
                <a:solidFill>
                  <a:srgbClr val="FFFFFF"/>
                </a:solidFill>
              </a:rPr>
              <a:t>Pero</a:t>
            </a:r>
            <a:r>
              <a:rPr lang="en-US" sz="2700" kern="1200" dirty="0" smtClean="0">
                <a:solidFill>
                  <a:srgbClr val="FFFFFF"/>
                </a:solidFill>
              </a:rPr>
              <a:t> </a:t>
            </a:r>
            <a:r>
              <a:rPr lang="en-US" sz="2700" kern="1200" dirty="0" err="1" smtClean="0">
                <a:solidFill>
                  <a:srgbClr val="FFFFFF"/>
                </a:solidFill>
              </a:rPr>
              <a:t>paano</a:t>
            </a:r>
            <a:r>
              <a:rPr lang="en-US" sz="2700" kern="1200" dirty="0" smtClean="0">
                <a:solidFill>
                  <a:srgbClr val="FFFFFF"/>
                </a:solidFill>
              </a:rPr>
              <a:t>?</a:t>
            </a:r>
            <a:endParaRPr lang="en-US" sz="2700" kern="1200" dirty="0">
              <a:solidFill>
                <a:srgbClr val="FFFFFF"/>
              </a:solidFill>
            </a:endParaRPr>
          </a:p>
        </p:txBody>
      </p:sp>
    </p:spTree>
    <p:extLst>
      <p:ext uri="{BB962C8B-B14F-4D97-AF65-F5344CB8AC3E}">
        <p14:creationId xmlns:p14="http://schemas.microsoft.com/office/powerpoint/2010/main" val="8796311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9" name="Shape 7459"/>
          <p:cNvSpPr>
            <a:spLocks noGrp="1"/>
          </p:cNvSpPr>
          <p:nvPr>
            <p:ph type="title"/>
          </p:nvPr>
        </p:nvSpPr>
        <p:spPr>
          <a:xfrm>
            <a:off x="0" y="0"/>
            <a:ext cx="9144000" cy="765175"/>
          </a:xfrm>
          <a:prstGeom prst="rect">
            <a:avLst/>
          </a:prstGeom>
          <a:solidFill>
            <a:srgbClr val="800000"/>
          </a:solidFill>
        </p:spPr>
        <p:txBody>
          <a:bodyPr>
            <a:normAutofit fontScale="90000"/>
          </a:bodyPr>
          <a:lstStyle>
            <a:lvl1pPr defTabSz="658368">
              <a:defRPr sz="2592" b="1">
                <a:solidFill>
                  <a:schemeClr val="accent3">
                    <a:lumOff val="44000"/>
                  </a:schemeClr>
                </a:solidFill>
              </a:defRPr>
            </a:lvl1pPr>
          </a:lstStyle>
          <a:p>
            <a:r>
              <a:t>Tayo’y Magturo ng Iba kung Paano Maghayag ng Sermon!</a:t>
            </a:r>
          </a:p>
        </p:txBody>
      </p:sp>
      <p:pic>
        <p:nvPicPr>
          <p:cNvPr id="7460" name="image62.png"/>
          <p:cNvPicPr>
            <a:picLocks noChangeAspect="1"/>
          </p:cNvPicPr>
          <p:nvPr/>
        </p:nvPicPr>
        <p:blipFill>
          <a:blip r:embed="rId2">
            <a:extLst/>
          </a:blip>
          <a:stretch>
            <a:fillRect/>
          </a:stretch>
        </p:blipFill>
        <p:spPr>
          <a:xfrm>
            <a:off x="0" y="1120775"/>
            <a:ext cx="2916239" cy="2379664"/>
          </a:xfrm>
          <a:prstGeom prst="rect">
            <a:avLst/>
          </a:prstGeom>
          <a:ln w="12700">
            <a:miter lim="400000"/>
          </a:ln>
        </p:spPr>
      </p:pic>
      <p:pic>
        <p:nvPicPr>
          <p:cNvPr id="7461" name="image63.png"/>
          <p:cNvPicPr>
            <a:picLocks noChangeAspect="1"/>
          </p:cNvPicPr>
          <p:nvPr/>
        </p:nvPicPr>
        <p:blipFill>
          <a:blip r:embed="rId3">
            <a:extLst/>
          </a:blip>
          <a:stretch>
            <a:fillRect/>
          </a:stretch>
        </p:blipFill>
        <p:spPr>
          <a:xfrm>
            <a:off x="5592762" y="3789362"/>
            <a:ext cx="3551238" cy="3067051"/>
          </a:xfrm>
          <a:prstGeom prst="rect">
            <a:avLst/>
          </a:prstGeom>
          <a:ln w="12700">
            <a:miter lim="400000"/>
          </a:ln>
        </p:spPr>
      </p:pic>
      <p:pic>
        <p:nvPicPr>
          <p:cNvPr id="7462" name="image64.png"/>
          <p:cNvPicPr>
            <a:picLocks noChangeAspect="1"/>
          </p:cNvPicPr>
          <p:nvPr/>
        </p:nvPicPr>
        <p:blipFill>
          <a:blip r:embed="rId4">
            <a:extLst/>
          </a:blip>
          <a:stretch>
            <a:fillRect/>
          </a:stretch>
        </p:blipFill>
        <p:spPr>
          <a:xfrm>
            <a:off x="0" y="3789362"/>
            <a:ext cx="5592763" cy="3068638"/>
          </a:xfrm>
          <a:prstGeom prst="rect">
            <a:avLst/>
          </a:prstGeom>
          <a:ln w="12700">
            <a:miter lim="400000"/>
          </a:ln>
        </p:spPr>
      </p:pic>
      <p:sp>
        <p:nvSpPr>
          <p:cNvPr id="7463" name="Shape 7463"/>
          <p:cNvSpPr/>
          <p:nvPr/>
        </p:nvSpPr>
        <p:spPr>
          <a:xfrm>
            <a:off x="2916238" y="1053884"/>
            <a:ext cx="6227763" cy="25182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600"/>
              </a:spcBef>
              <a:defRPr sz="2800" b="1">
                <a:solidFill>
                  <a:schemeClr val="accent3">
                    <a:lumOff val="44000"/>
                  </a:schemeClr>
                </a:solidFill>
              </a:defRPr>
            </a:lvl1pPr>
          </a:lstStyle>
          <a:p>
            <a:r>
              <a:t>"Ang mga narinig mo sa akin sa harap ng maraming saksi ay ipagkatiwala mo rin sa mga taong may katapatan at may kakayahang magturo naman sa iba." (2 Tim. 2:2 MBBTAG).</a:t>
            </a:r>
          </a:p>
        </p:txBody>
      </p:sp>
      <p:grpSp>
        <p:nvGrpSpPr>
          <p:cNvPr id="7466" name="Group 7466"/>
          <p:cNvGrpSpPr/>
          <p:nvPr/>
        </p:nvGrpSpPr>
        <p:grpSpPr>
          <a:xfrm>
            <a:off x="0" y="5661025"/>
            <a:ext cx="1152525" cy="647700"/>
            <a:chOff x="0" y="0"/>
            <a:chExt cx="1152525" cy="647700"/>
          </a:xfrm>
        </p:grpSpPr>
        <p:sp>
          <p:nvSpPr>
            <p:cNvPr id="7464" name="Shape 7464"/>
            <p:cNvSpPr/>
            <p:nvPr/>
          </p:nvSpPr>
          <p:spPr>
            <a:xfrm>
              <a:off x="0" y="0"/>
              <a:ext cx="1152525" cy="647700"/>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spcBef>
                  <a:spcPts val="200"/>
                </a:spcBef>
              </a:pPr>
              <a:endParaRPr/>
            </a:p>
          </p:txBody>
        </p:sp>
        <p:sp>
          <p:nvSpPr>
            <p:cNvPr id="7465" name="Shape 7465"/>
            <p:cNvSpPr/>
            <p:nvPr/>
          </p:nvSpPr>
          <p:spPr>
            <a:xfrm>
              <a:off x="0" y="105315"/>
              <a:ext cx="1152525"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spcBef>
                  <a:spcPts val="500"/>
                </a:spcBef>
                <a:defRPr sz="2400" b="1"/>
              </a:lvl1pPr>
            </a:lstStyle>
            <a:p>
              <a:r>
                <a:t>Pablo</a:t>
              </a:r>
            </a:p>
          </p:txBody>
        </p:sp>
      </p:grpSp>
      <p:grpSp>
        <p:nvGrpSpPr>
          <p:cNvPr id="7469" name="Group 7469"/>
          <p:cNvGrpSpPr/>
          <p:nvPr/>
        </p:nvGrpSpPr>
        <p:grpSpPr>
          <a:xfrm>
            <a:off x="1042987" y="5661025"/>
            <a:ext cx="1441451" cy="647700"/>
            <a:chOff x="0" y="0"/>
            <a:chExt cx="1441450" cy="647700"/>
          </a:xfrm>
        </p:grpSpPr>
        <p:sp>
          <p:nvSpPr>
            <p:cNvPr id="7467" name="Shape 7467"/>
            <p:cNvSpPr/>
            <p:nvPr/>
          </p:nvSpPr>
          <p:spPr>
            <a:xfrm>
              <a:off x="0" y="0"/>
              <a:ext cx="1441450" cy="647700"/>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spcBef>
                  <a:spcPts val="200"/>
                </a:spcBef>
              </a:pPr>
              <a:endParaRPr/>
            </a:p>
          </p:txBody>
        </p:sp>
        <p:sp>
          <p:nvSpPr>
            <p:cNvPr id="7468" name="Shape 7468"/>
            <p:cNvSpPr/>
            <p:nvPr/>
          </p:nvSpPr>
          <p:spPr>
            <a:xfrm>
              <a:off x="0" y="105315"/>
              <a:ext cx="1441450"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spcBef>
                  <a:spcPts val="500"/>
                </a:spcBef>
                <a:defRPr sz="2400" b="1"/>
              </a:lvl1pPr>
            </a:lstStyle>
            <a:p>
              <a:r>
                <a:t>Timoteo</a:t>
              </a:r>
            </a:p>
          </p:txBody>
        </p:sp>
      </p:grpSp>
      <p:grpSp>
        <p:nvGrpSpPr>
          <p:cNvPr id="7472" name="Group 7472"/>
          <p:cNvGrpSpPr/>
          <p:nvPr/>
        </p:nvGrpSpPr>
        <p:grpSpPr>
          <a:xfrm>
            <a:off x="2555875" y="5410740"/>
            <a:ext cx="1476375" cy="1148270"/>
            <a:chOff x="0" y="-177799"/>
            <a:chExt cx="1476375" cy="1148268"/>
          </a:xfrm>
        </p:grpSpPr>
        <p:sp>
          <p:nvSpPr>
            <p:cNvPr id="7470" name="Shape 7470"/>
            <p:cNvSpPr/>
            <p:nvPr/>
          </p:nvSpPr>
          <p:spPr>
            <a:xfrm>
              <a:off x="0" y="72484"/>
              <a:ext cx="1476375" cy="647701"/>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spcBef>
                  <a:spcPts val="200"/>
                </a:spcBef>
              </a:pPr>
              <a:endParaRPr/>
            </a:p>
          </p:txBody>
        </p:sp>
        <p:sp>
          <p:nvSpPr>
            <p:cNvPr id="7471" name="Shape 7471"/>
            <p:cNvSpPr/>
            <p:nvPr/>
          </p:nvSpPr>
          <p:spPr>
            <a:xfrm>
              <a:off x="0" y="-177800"/>
              <a:ext cx="1476375" cy="1148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spcBef>
                  <a:spcPts val="500"/>
                </a:spcBef>
                <a:defRPr sz="2400" b="1"/>
              </a:lvl1pPr>
            </a:lstStyle>
            <a:p>
              <a:r>
                <a:t>Maaasahang mga tao </a:t>
              </a:r>
            </a:p>
          </p:txBody>
        </p:sp>
      </p:grpSp>
      <p:grpSp>
        <p:nvGrpSpPr>
          <p:cNvPr id="7475" name="Group 7475"/>
          <p:cNvGrpSpPr/>
          <p:nvPr/>
        </p:nvGrpSpPr>
        <p:grpSpPr>
          <a:xfrm>
            <a:off x="3995737" y="5661025"/>
            <a:ext cx="1439863" cy="647700"/>
            <a:chOff x="0" y="0"/>
            <a:chExt cx="1439862" cy="647700"/>
          </a:xfrm>
        </p:grpSpPr>
        <p:sp>
          <p:nvSpPr>
            <p:cNvPr id="7473" name="Shape 7473"/>
            <p:cNvSpPr/>
            <p:nvPr/>
          </p:nvSpPr>
          <p:spPr>
            <a:xfrm>
              <a:off x="-1" y="0"/>
              <a:ext cx="1439864" cy="647700"/>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spcBef>
                  <a:spcPts val="200"/>
                </a:spcBef>
              </a:pPr>
              <a:endParaRPr/>
            </a:p>
          </p:txBody>
        </p:sp>
        <p:sp>
          <p:nvSpPr>
            <p:cNvPr id="7474" name="Shape 7474"/>
            <p:cNvSpPr/>
            <p:nvPr/>
          </p:nvSpPr>
          <p:spPr>
            <a:xfrm>
              <a:off x="-1" y="105315"/>
              <a:ext cx="1439864"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spcBef>
                  <a:spcPts val="500"/>
                </a:spcBef>
                <a:defRPr sz="2400" b="1"/>
              </a:lvl1pPr>
            </a:lstStyle>
            <a:p>
              <a:r>
                <a:t>atbp</a:t>
              </a:r>
            </a:p>
          </p:txBody>
        </p:sp>
      </p:grpSp>
      <p:grpSp>
        <p:nvGrpSpPr>
          <p:cNvPr id="7478" name="Group 7478"/>
          <p:cNvGrpSpPr/>
          <p:nvPr/>
        </p:nvGrpSpPr>
        <p:grpSpPr>
          <a:xfrm>
            <a:off x="-1" y="1049337"/>
            <a:ext cx="2916240" cy="576263"/>
            <a:chOff x="0" y="16810"/>
            <a:chExt cx="2916238" cy="576262"/>
          </a:xfrm>
        </p:grpSpPr>
        <p:sp>
          <p:nvSpPr>
            <p:cNvPr id="7476" name="Shape 7476"/>
            <p:cNvSpPr/>
            <p:nvPr/>
          </p:nvSpPr>
          <p:spPr>
            <a:xfrm>
              <a:off x="0" y="16810"/>
              <a:ext cx="2916239" cy="5762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spcBef>
                  <a:spcPts val="200"/>
                </a:spcBef>
              </a:pPr>
              <a:endParaRPr/>
            </a:p>
          </p:txBody>
        </p:sp>
        <p:sp>
          <p:nvSpPr>
            <p:cNvPr id="7477" name="Shape 7477"/>
            <p:cNvSpPr/>
            <p:nvPr/>
          </p:nvSpPr>
          <p:spPr>
            <a:xfrm>
              <a:off x="0" y="24776"/>
              <a:ext cx="2916239" cy="560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spcBef>
                  <a:spcPts val="800"/>
                </a:spcBef>
                <a:defRPr sz="3300" b="1"/>
              </a:lvl1pPr>
            </a:lstStyle>
            <a:p>
              <a:r>
                <a:t>Pagdidisipulo</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0" name="image37.jpeg" descr="Asia Map"/>
          <p:cNvPicPr>
            <a:picLocks noChangeAspect="1"/>
          </p:cNvPicPr>
          <p:nvPr/>
        </p:nvPicPr>
        <p:blipFill>
          <a:blip r:embed="rId3">
            <a:extLst/>
          </a:blip>
          <a:stretch>
            <a:fillRect/>
          </a:stretch>
        </p:blipFill>
        <p:spPr>
          <a:xfrm>
            <a:off x="-22225" y="0"/>
            <a:ext cx="9202739" cy="6902450"/>
          </a:xfrm>
          <a:prstGeom prst="rect">
            <a:avLst/>
          </a:prstGeom>
          <a:ln w="12700">
            <a:miter lim="400000"/>
          </a:ln>
        </p:spPr>
      </p:pic>
      <p:sp>
        <p:nvSpPr>
          <p:cNvPr id="7481" name="Shape 7481"/>
          <p:cNvSpPr>
            <a:spLocks noGrp="1"/>
          </p:cNvSpPr>
          <p:nvPr>
            <p:ph type="title"/>
          </p:nvPr>
        </p:nvSpPr>
        <p:spPr>
          <a:xfrm>
            <a:off x="-71438" y="5943600"/>
            <a:ext cx="9251951" cy="990600"/>
          </a:xfrm>
          <a:prstGeom prst="rect">
            <a:avLst/>
          </a:prstGeom>
          <a:solidFill>
            <a:srgbClr val="000000"/>
          </a:solidFill>
        </p:spPr>
        <p:txBody>
          <a:bodyPr/>
          <a:lstStyle>
            <a:lvl1pPr defTabSz="896111">
              <a:defRPr sz="4312" b="1">
                <a:effectLst>
                  <a:outerShdw blurRad="37338" dist="37338" dir="2700000" rotWithShape="0">
                    <a:srgbClr val="000000"/>
                  </a:outerShdw>
                </a:effectLst>
              </a:defRPr>
            </a:lvl1pPr>
          </a:lstStyle>
          <a:p>
            <a:r>
              <a:t>Ministeryo ng Pagtuturo 1997-2016</a:t>
            </a:r>
          </a:p>
        </p:txBody>
      </p:sp>
      <p:grpSp>
        <p:nvGrpSpPr>
          <p:cNvPr id="7487" name="Group 7487"/>
          <p:cNvGrpSpPr/>
          <p:nvPr/>
        </p:nvGrpSpPr>
        <p:grpSpPr>
          <a:xfrm>
            <a:off x="2590895" y="1620838"/>
            <a:ext cx="5155450" cy="4152859"/>
            <a:chOff x="0" y="0"/>
            <a:chExt cx="5155448" cy="4152858"/>
          </a:xfrm>
        </p:grpSpPr>
        <p:sp>
          <p:nvSpPr>
            <p:cNvPr id="7482" name="Shape 7482"/>
            <p:cNvSpPr/>
            <p:nvPr/>
          </p:nvSpPr>
          <p:spPr>
            <a:xfrm rot="18984758">
              <a:off x="1181005" y="846137"/>
              <a:ext cx="381001" cy="3578226"/>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3366FF"/>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sz="2400">
                  <a:solidFill>
                    <a:schemeClr val="accent3">
                      <a:lumOff val="44000"/>
                    </a:schemeClr>
                  </a:solidFill>
                </a:defRPr>
              </a:pPr>
              <a:endParaRPr/>
            </a:p>
          </p:txBody>
        </p:sp>
        <p:sp>
          <p:nvSpPr>
            <p:cNvPr id="7483" name="Shape 7483"/>
            <p:cNvSpPr/>
            <p:nvPr/>
          </p:nvSpPr>
          <p:spPr>
            <a:xfrm rot="19374370">
              <a:off x="1755679" y="1366837"/>
              <a:ext cx="381001"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3366FF"/>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sz="2400">
                  <a:solidFill>
                    <a:schemeClr val="accent3">
                      <a:lumOff val="44000"/>
                    </a:schemeClr>
                  </a:solidFill>
                </a:defRPr>
              </a:pPr>
              <a:endParaRPr/>
            </a:p>
          </p:txBody>
        </p:sp>
        <p:sp>
          <p:nvSpPr>
            <p:cNvPr id="7484" name="Shape 7484"/>
            <p:cNvSpPr/>
            <p:nvPr/>
          </p:nvSpPr>
          <p:spPr>
            <a:xfrm rot="2496691">
              <a:off x="3954367" y="1628774"/>
              <a:ext cx="381001" cy="2614613"/>
            </a:xfrm>
            <a:custGeom>
              <a:avLst/>
              <a:gdLst/>
              <a:ahLst/>
              <a:cxnLst>
                <a:cxn ang="0">
                  <a:pos x="wd2" y="hd2"/>
                </a:cxn>
                <a:cxn ang="5400000">
                  <a:pos x="wd2" y="hd2"/>
                </a:cxn>
                <a:cxn ang="10800000">
                  <a:pos x="wd2" y="hd2"/>
                </a:cxn>
                <a:cxn ang="16200000">
                  <a:pos x="wd2" y="hd2"/>
                </a:cxn>
              </a:cxnLst>
              <a:rect l="0" t="0" r="r" b="b"/>
              <a:pathLst>
                <a:path w="21600" h="21600" extrusionOk="0">
                  <a:moveTo>
                    <a:pt x="0" y="4407"/>
                  </a:moveTo>
                  <a:lnTo>
                    <a:pt x="10800" y="0"/>
                  </a:lnTo>
                  <a:lnTo>
                    <a:pt x="21600" y="4407"/>
                  </a:lnTo>
                  <a:lnTo>
                    <a:pt x="16200" y="4407"/>
                  </a:lnTo>
                  <a:lnTo>
                    <a:pt x="16200" y="21600"/>
                  </a:lnTo>
                  <a:lnTo>
                    <a:pt x="5400" y="21600"/>
                  </a:lnTo>
                  <a:lnTo>
                    <a:pt x="5400" y="4407"/>
                  </a:lnTo>
                  <a:close/>
                </a:path>
              </a:pathLst>
            </a:custGeom>
            <a:solidFill>
              <a:srgbClr val="3366FF"/>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sz="2400">
                  <a:solidFill>
                    <a:schemeClr val="accent3">
                      <a:lumOff val="44000"/>
                    </a:schemeClr>
                  </a:solidFill>
                </a:defRPr>
              </a:pPr>
              <a:endParaRPr/>
            </a:p>
          </p:txBody>
        </p:sp>
        <p:sp>
          <p:nvSpPr>
            <p:cNvPr id="7485" name="Shape 7485"/>
            <p:cNvSpPr/>
            <p:nvPr/>
          </p:nvSpPr>
          <p:spPr>
            <a:xfrm>
              <a:off x="2590705" y="0"/>
              <a:ext cx="381001" cy="4114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solidFill>
              <a:srgbClr val="3366FF"/>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sz="2400">
                  <a:solidFill>
                    <a:schemeClr val="accent3">
                      <a:lumOff val="44000"/>
                    </a:schemeClr>
                  </a:solidFill>
                </a:defRPr>
              </a:pPr>
              <a:endParaRPr/>
            </a:p>
          </p:txBody>
        </p:sp>
        <p:sp>
          <p:nvSpPr>
            <p:cNvPr id="7486" name="Shape 7486"/>
            <p:cNvSpPr/>
            <p:nvPr/>
          </p:nvSpPr>
          <p:spPr>
            <a:xfrm rot="16563810">
              <a:off x="1534223" y="2497931"/>
              <a:ext cx="381001" cy="2211389"/>
            </a:xfrm>
            <a:custGeom>
              <a:avLst/>
              <a:gdLst/>
              <a:ahLst/>
              <a:cxnLst>
                <a:cxn ang="0">
                  <a:pos x="wd2" y="hd2"/>
                </a:cxn>
                <a:cxn ang="5400000">
                  <a:pos x="wd2" y="hd2"/>
                </a:cxn>
                <a:cxn ang="10800000">
                  <a:pos x="wd2" y="hd2"/>
                </a:cxn>
                <a:cxn ang="16200000">
                  <a:pos x="wd2" y="hd2"/>
                </a:cxn>
              </a:cxnLst>
              <a:rect l="0" t="0" r="r" b="b"/>
              <a:pathLst>
                <a:path w="21600" h="21600" extrusionOk="0">
                  <a:moveTo>
                    <a:pt x="0" y="8738"/>
                  </a:moveTo>
                  <a:lnTo>
                    <a:pt x="10800" y="0"/>
                  </a:lnTo>
                  <a:lnTo>
                    <a:pt x="21600" y="8738"/>
                  </a:lnTo>
                  <a:lnTo>
                    <a:pt x="16200" y="8738"/>
                  </a:lnTo>
                  <a:lnTo>
                    <a:pt x="16200" y="21600"/>
                  </a:lnTo>
                  <a:lnTo>
                    <a:pt x="5400" y="21600"/>
                  </a:lnTo>
                  <a:lnTo>
                    <a:pt x="5400" y="8738"/>
                  </a:lnTo>
                  <a:close/>
                </a:path>
              </a:pathLst>
            </a:custGeom>
            <a:solidFill>
              <a:srgbClr val="3366FF"/>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sz="2400">
                  <a:solidFill>
                    <a:schemeClr val="accent3">
                      <a:lumOff val="44000"/>
                    </a:schemeClr>
                  </a:solidFill>
                </a:defRPr>
              </a:pPr>
              <a:endParaRPr/>
            </a:p>
          </p:txBody>
        </p:sp>
      </p:grpSp>
      <p:sp>
        <p:nvSpPr>
          <p:cNvPr id="7488" name="Shape 7488"/>
          <p:cNvSpPr/>
          <p:nvPr/>
        </p:nvSpPr>
        <p:spPr>
          <a:xfrm>
            <a:off x="3995737" y="1268412"/>
            <a:ext cx="190500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MONGOLIA</a:t>
            </a:r>
          </a:p>
        </p:txBody>
      </p:sp>
      <p:sp>
        <p:nvSpPr>
          <p:cNvPr id="7489" name="Shape 7489"/>
          <p:cNvSpPr/>
          <p:nvPr/>
        </p:nvSpPr>
        <p:spPr>
          <a:xfrm>
            <a:off x="2019300" y="3716337"/>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INDIA</a:t>
            </a:r>
          </a:p>
        </p:txBody>
      </p:sp>
      <p:sp>
        <p:nvSpPr>
          <p:cNvPr id="7490" name="Shape 7490"/>
          <p:cNvSpPr/>
          <p:nvPr/>
        </p:nvSpPr>
        <p:spPr>
          <a:xfrm>
            <a:off x="3635375" y="3284537"/>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MYANMAR</a:t>
            </a:r>
          </a:p>
        </p:txBody>
      </p:sp>
      <p:sp>
        <p:nvSpPr>
          <p:cNvPr id="7491" name="Shape 7491"/>
          <p:cNvSpPr/>
          <p:nvPr/>
        </p:nvSpPr>
        <p:spPr>
          <a:xfrm flipV="1">
            <a:off x="0" y="5729287"/>
            <a:ext cx="9144001" cy="76201"/>
          </a:xfrm>
          <a:prstGeom prst="line">
            <a:avLst/>
          </a:prstGeom>
          <a:ln w="76200">
            <a:solidFill>
              <a:srgbClr val="FF0000"/>
            </a:solidFill>
            <a:prstDash val="dash"/>
          </a:ln>
        </p:spPr>
        <p:txBody>
          <a:bodyPr lIns="45719" rIns="45719"/>
          <a:lstStyle/>
          <a:p>
            <a:endParaRPr/>
          </a:p>
        </p:txBody>
      </p:sp>
      <p:sp>
        <p:nvSpPr>
          <p:cNvPr id="7492" name="Shape 7492"/>
          <p:cNvSpPr/>
          <p:nvPr/>
        </p:nvSpPr>
        <p:spPr>
          <a:xfrm>
            <a:off x="4575175" y="5410199"/>
            <a:ext cx="1676400" cy="350663"/>
          </a:xfrm>
          <a:prstGeom prst="rect">
            <a:avLst/>
          </a:prstGeom>
          <a:solidFill>
            <a:srgbClr val="8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SBC</a:t>
            </a:r>
          </a:p>
        </p:txBody>
      </p:sp>
      <p:sp>
        <p:nvSpPr>
          <p:cNvPr id="7493" name="Shape 7493"/>
          <p:cNvSpPr/>
          <p:nvPr/>
        </p:nvSpPr>
        <p:spPr>
          <a:xfrm>
            <a:off x="4571999" y="5075237"/>
            <a:ext cx="1655765"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SINGAPORE</a:t>
            </a:r>
          </a:p>
        </p:txBody>
      </p:sp>
      <p:sp>
        <p:nvSpPr>
          <p:cNvPr id="7494" name="Shape 7494"/>
          <p:cNvSpPr/>
          <p:nvPr/>
        </p:nvSpPr>
        <p:spPr>
          <a:xfrm>
            <a:off x="4140199" y="2349499"/>
            <a:ext cx="216059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CHINA</a:t>
            </a:r>
          </a:p>
        </p:txBody>
      </p:sp>
      <p:sp>
        <p:nvSpPr>
          <p:cNvPr id="7495" name="Shape 7495"/>
          <p:cNvSpPr/>
          <p:nvPr/>
        </p:nvSpPr>
        <p:spPr>
          <a:xfrm>
            <a:off x="5076825" y="4179887"/>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VIETNAM</a:t>
            </a:r>
          </a:p>
        </p:txBody>
      </p:sp>
      <p:sp>
        <p:nvSpPr>
          <p:cNvPr id="7496" name="Shape 7496"/>
          <p:cNvSpPr/>
          <p:nvPr/>
        </p:nvSpPr>
        <p:spPr>
          <a:xfrm>
            <a:off x="4572000" y="4627562"/>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MALAYSIA</a:t>
            </a:r>
          </a:p>
        </p:txBody>
      </p:sp>
      <p:sp>
        <p:nvSpPr>
          <p:cNvPr id="7497" name="Shape 7497"/>
          <p:cNvSpPr/>
          <p:nvPr/>
        </p:nvSpPr>
        <p:spPr>
          <a:xfrm>
            <a:off x="4427537" y="3732212"/>
            <a:ext cx="1905001"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THAILAND</a:t>
            </a:r>
          </a:p>
        </p:txBody>
      </p:sp>
      <p:sp>
        <p:nvSpPr>
          <p:cNvPr id="7498" name="Shape 7498"/>
          <p:cNvSpPr/>
          <p:nvPr/>
        </p:nvSpPr>
        <p:spPr>
          <a:xfrm>
            <a:off x="6372225" y="5373687"/>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INDONESIA</a:t>
            </a:r>
          </a:p>
        </p:txBody>
      </p:sp>
      <p:sp>
        <p:nvSpPr>
          <p:cNvPr id="7499" name="Shape 7499"/>
          <p:cNvSpPr/>
          <p:nvPr/>
        </p:nvSpPr>
        <p:spPr>
          <a:xfrm>
            <a:off x="6227762" y="1773238"/>
            <a:ext cx="1905001" cy="350662"/>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KOREA</a:t>
            </a:r>
          </a:p>
        </p:txBody>
      </p:sp>
      <p:sp>
        <p:nvSpPr>
          <p:cNvPr id="7500" name="Shape 7500"/>
          <p:cNvSpPr/>
          <p:nvPr/>
        </p:nvSpPr>
        <p:spPr>
          <a:xfrm>
            <a:off x="114300" y="1523999"/>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JORDAN</a:t>
            </a:r>
          </a:p>
        </p:txBody>
      </p:sp>
      <p:sp>
        <p:nvSpPr>
          <p:cNvPr id="7501" name="Shape 7501"/>
          <p:cNvSpPr/>
          <p:nvPr/>
        </p:nvSpPr>
        <p:spPr>
          <a:xfrm>
            <a:off x="2300288" y="2716213"/>
            <a:ext cx="1905001" cy="350662"/>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NEPAL</a:t>
            </a:r>
          </a:p>
        </p:txBody>
      </p:sp>
      <p:sp>
        <p:nvSpPr>
          <p:cNvPr id="7502" name="Shape 7502"/>
          <p:cNvSpPr/>
          <p:nvPr/>
        </p:nvSpPr>
        <p:spPr>
          <a:xfrm>
            <a:off x="1314450" y="5189537"/>
            <a:ext cx="1905000" cy="350663"/>
          </a:xfrm>
          <a:prstGeom prst="rect">
            <a:avLst/>
          </a:prstGeom>
          <a:solidFill>
            <a:srgbClr val="0033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000"/>
              </a:spcBef>
              <a:defRPr sz="1800" b="1">
                <a:solidFill>
                  <a:schemeClr val="accent3">
                    <a:lumOff val="44000"/>
                  </a:schemeClr>
                </a:solidFill>
              </a:defRPr>
            </a:lvl1pPr>
          </a:lstStyle>
          <a:p>
            <a:r>
              <a:t>SRI LANKA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7487"/>
                                        </p:tgtEl>
                                        <p:attrNameLst>
                                          <p:attrName>style.visibility</p:attrName>
                                        </p:attrNameLst>
                                      </p:cBhvr>
                                      <p:to>
                                        <p:strVal val="visible"/>
                                      </p:to>
                                    </p:set>
                                    <p:animEffect transition="in" filter="wipe(down)">
                                      <p:cBhvr>
                                        <p:cTn id="7" dur="500"/>
                                        <p:tgtEl>
                                          <p:spTgt spid="7487"/>
                                        </p:tgtEl>
                                      </p:cBhvr>
                                    </p:animEffect>
                                  </p:childTnLst>
                                </p:cTn>
                              </p:par>
                            </p:childTnLst>
                          </p:cTn>
                        </p:par>
                        <p:par>
                          <p:cTn id="8" fill="hold">
                            <p:stCondLst>
                              <p:cond delay="500"/>
                            </p:stCondLst>
                            <p:childTnLst>
                              <p:par>
                                <p:cTn id="9" presetID="1" presetClass="entr" presetSubtype="0" fill="hold" grpId="2" nodeType="afterEffect">
                                  <p:stCondLst>
                                    <p:cond delay="0"/>
                                  </p:stCondLst>
                                  <p:iterate>
                                    <p:tmAbs val="0"/>
                                  </p:iterate>
                                  <p:childTnLst>
                                    <p:set>
                                      <p:cBhvr>
                                        <p:cTn id="10" fill="hold"/>
                                        <p:tgtEl>
                                          <p:spTgt spid="748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3" nodeType="afterEffect">
                                  <p:stCondLst>
                                    <p:cond delay="0"/>
                                  </p:stCondLst>
                                  <p:iterate>
                                    <p:tmAbs val="0"/>
                                  </p:iterate>
                                  <p:childTnLst>
                                    <p:set>
                                      <p:cBhvr>
                                        <p:cTn id="13" fill="hold"/>
                                        <p:tgtEl>
                                          <p:spTgt spid="749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4" nodeType="afterEffect">
                                  <p:stCondLst>
                                    <p:cond delay="0"/>
                                  </p:stCondLst>
                                  <p:iterate>
                                    <p:tmAbs val="0"/>
                                  </p:iterate>
                                  <p:childTnLst>
                                    <p:set>
                                      <p:cBhvr>
                                        <p:cTn id="16" fill="hold"/>
                                        <p:tgtEl>
                                          <p:spTgt spid="7490"/>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5" nodeType="afterEffect">
                                  <p:stCondLst>
                                    <p:cond delay="0"/>
                                  </p:stCondLst>
                                  <p:iterate>
                                    <p:tmAbs val="0"/>
                                  </p:iterate>
                                  <p:childTnLst>
                                    <p:set>
                                      <p:cBhvr>
                                        <p:cTn id="19" fill="hold"/>
                                        <p:tgtEl>
                                          <p:spTgt spid="7489"/>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6" nodeType="afterEffect">
                                  <p:stCondLst>
                                    <p:cond delay="0"/>
                                  </p:stCondLst>
                                  <p:iterate>
                                    <p:tmAbs val="0"/>
                                  </p:iterate>
                                  <p:childTnLst>
                                    <p:set>
                                      <p:cBhvr>
                                        <p:cTn id="22" fill="hold"/>
                                        <p:tgtEl>
                                          <p:spTgt spid="7493"/>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7" nodeType="afterEffect">
                                  <p:stCondLst>
                                    <p:cond delay="0"/>
                                  </p:stCondLst>
                                  <p:iterate>
                                    <p:tmAbs val="0"/>
                                  </p:iterate>
                                  <p:childTnLst>
                                    <p:set>
                                      <p:cBhvr>
                                        <p:cTn id="25" fill="hold"/>
                                        <p:tgtEl>
                                          <p:spTgt spid="7495"/>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8" nodeType="afterEffect">
                                  <p:stCondLst>
                                    <p:cond delay="0"/>
                                  </p:stCondLst>
                                  <p:iterate>
                                    <p:tmAbs val="0"/>
                                  </p:iterate>
                                  <p:childTnLst>
                                    <p:set>
                                      <p:cBhvr>
                                        <p:cTn id="28" fill="hold"/>
                                        <p:tgtEl>
                                          <p:spTgt spid="7496"/>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9" nodeType="afterEffect">
                                  <p:stCondLst>
                                    <p:cond delay="0"/>
                                  </p:stCondLst>
                                  <p:iterate>
                                    <p:tmAbs val="0"/>
                                  </p:iterate>
                                  <p:childTnLst>
                                    <p:set>
                                      <p:cBhvr>
                                        <p:cTn id="31" fill="hold"/>
                                        <p:tgtEl>
                                          <p:spTgt spid="7497"/>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10" nodeType="afterEffect">
                                  <p:stCondLst>
                                    <p:cond delay="0"/>
                                  </p:stCondLst>
                                  <p:iterate>
                                    <p:tmAbs val="0"/>
                                  </p:iterate>
                                  <p:childTnLst>
                                    <p:set>
                                      <p:cBhvr>
                                        <p:cTn id="34" fill="hold"/>
                                        <p:tgtEl>
                                          <p:spTgt spid="7498"/>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11" nodeType="afterEffect">
                                  <p:stCondLst>
                                    <p:cond delay="0"/>
                                  </p:stCondLst>
                                  <p:iterate>
                                    <p:tmAbs val="0"/>
                                  </p:iterate>
                                  <p:childTnLst>
                                    <p:set>
                                      <p:cBhvr>
                                        <p:cTn id="37" fill="hold"/>
                                        <p:tgtEl>
                                          <p:spTgt spid="7499"/>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12" nodeType="afterEffect">
                                  <p:stCondLst>
                                    <p:cond delay="0"/>
                                  </p:stCondLst>
                                  <p:iterate>
                                    <p:tmAbs val="0"/>
                                  </p:iterate>
                                  <p:childTnLst>
                                    <p:set>
                                      <p:cBhvr>
                                        <p:cTn id="40" fill="hold"/>
                                        <p:tgtEl>
                                          <p:spTgt spid="7500"/>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13" nodeType="afterEffect">
                                  <p:stCondLst>
                                    <p:cond delay="0"/>
                                  </p:stCondLst>
                                  <p:iterate>
                                    <p:tmAbs val="0"/>
                                  </p:iterate>
                                  <p:childTnLst>
                                    <p:set>
                                      <p:cBhvr>
                                        <p:cTn id="43" fill="hold"/>
                                        <p:tgtEl>
                                          <p:spTgt spid="7501"/>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14" nodeType="afterEffect">
                                  <p:stCondLst>
                                    <p:cond delay="0"/>
                                  </p:stCondLst>
                                  <p:iterate>
                                    <p:tmAbs val="0"/>
                                  </p:iterate>
                                  <p:childTnLst>
                                    <p:set>
                                      <p:cBhvr>
                                        <p:cTn id="46" fill="hold"/>
                                        <p:tgtEl>
                                          <p:spTgt spid="7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7" grpId="1" animBg="1" advAuto="0"/>
      <p:bldP spid="7488" grpId="2" animBg="1" advAuto="0"/>
      <p:bldP spid="7489" grpId="5" animBg="1" advAuto="0"/>
      <p:bldP spid="7490" grpId="4" animBg="1" advAuto="0"/>
      <p:bldP spid="7493" grpId="6" animBg="1" advAuto="0"/>
      <p:bldP spid="7494" grpId="3" animBg="1" advAuto="0"/>
      <p:bldP spid="7495" grpId="7" animBg="1" advAuto="0"/>
      <p:bldP spid="7496" grpId="8" animBg="1" advAuto="0"/>
      <p:bldP spid="7497" grpId="9" animBg="1" advAuto="0"/>
      <p:bldP spid="7498" grpId="10" animBg="1" advAuto="0"/>
      <p:bldP spid="7499" grpId="11" animBg="1" advAuto="0"/>
      <p:bldP spid="7500" grpId="12" animBg="1" advAuto="0"/>
      <p:bldP spid="7501" grpId="13" animBg="1" advAuto="0"/>
      <p:bldP spid="7502" grpId="14"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6" name="Shape 7506"/>
          <p:cNvSpPr>
            <a:spLocks noGrp="1"/>
          </p:cNvSpPr>
          <p:nvPr>
            <p:ph type="title"/>
          </p:nvPr>
        </p:nvSpPr>
        <p:spPr>
          <a:xfrm>
            <a:off x="0" y="6172200"/>
            <a:ext cx="9144000" cy="685800"/>
          </a:xfrm>
          <a:prstGeom prst="rect">
            <a:avLst/>
          </a:prstGeom>
        </p:spPr>
        <p:txBody>
          <a:bodyPr/>
          <a:lstStyle>
            <a:lvl1pPr>
              <a:defRPr sz="2400" b="1"/>
            </a:lvl1pPr>
          </a:lstStyle>
          <a:p>
            <a:r>
              <a:t>Pagsasaysay ng Bibliya • BibleStudyDownloads.org</a:t>
            </a:r>
          </a:p>
        </p:txBody>
      </p:sp>
      <p:sp>
        <p:nvSpPr>
          <p:cNvPr id="7507" name="Shape 7507"/>
          <p:cNvSpPr/>
          <p:nvPr/>
        </p:nvSpPr>
        <p:spPr>
          <a:xfrm>
            <a:off x="0" y="37958"/>
            <a:ext cx="9144000" cy="6098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3600" b="1">
                <a:solidFill>
                  <a:schemeClr val="accent3">
                    <a:lumOff val="44000"/>
                  </a:schemeClr>
                </a:solidFill>
              </a:defRPr>
            </a:lvl1pPr>
          </a:lstStyle>
          <a:p>
            <a:r>
              <a:t>Kunin ang presentasyong ito ng libre!</a:t>
            </a:r>
          </a:p>
        </p:txBody>
      </p:sp>
      <p:pic>
        <p:nvPicPr>
          <p:cNvPr id="7508" name="image65.png" descr="Screen Shot 2016-02-02 at 5.41.18 PM.png"/>
          <p:cNvPicPr>
            <a:picLocks noChangeAspect="1"/>
          </p:cNvPicPr>
          <p:nvPr/>
        </p:nvPicPr>
        <p:blipFill>
          <a:blip r:embed="rId3" cstate="screen">
            <a:extLst>
              <a:ext uri="{28A0092B-C50C-407E-A947-70E740481C1C}">
                <a14:useLocalDpi xmlns:a14="http://schemas.microsoft.com/office/drawing/2010/main"/>
              </a:ext>
            </a:extLst>
          </a:blip>
          <a:srcRect t="2841"/>
          <a:stretch>
            <a:fillRect/>
          </a:stretch>
        </p:blipFill>
        <p:spPr>
          <a:xfrm>
            <a:off x="-44174" y="636980"/>
            <a:ext cx="9232349" cy="5650047"/>
          </a:xfrm>
          <a:prstGeom prst="rect">
            <a:avLst/>
          </a:prstGeom>
          <a:ln w="12700">
            <a:miter lim="400000"/>
          </a:ln>
        </p:spPr>
      </p:pic>
      <p:pic>
        <p:nvPicPr>
          <p:cNvPr id="7509" name="image66.png" descr="Screen Shot 2016-02-02 at 5.42.03 PM.png"/>
          <p:cNvPicPr>
            <a:picLocks noChangeAspect="1"/>
          </p:cNvPicPr>
          <p:nvPr/>
        </p:nvPicPr>
        <p:blipFill>
          <a:blip r:embed="rId4">
            <a:extLst/>
          </a:blip>
          <a:stretch>
            <a:fillRect/>
          </a:stretch>
        </p:blipFill>
        <p:spPr>
          <a:xfrm>
            <a:off x="307223" y="2222339"/>
            <a:ext cx="6153213" cy="34835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1" nodeType="afterEffect">
                                  <p:stCondLst>
                                    <p:cond delay="3000"/>
                                  </p:stCondLst>
                                  <p:iterate>
                                    <p:tmAbs val="0"/>
                                  </p:iterate>
                                  <p:childTnLst>
                                    <p:anim calcmode="lin" valueType="num">
                                      <p:cBhvr>
                                        <p:cTn id="6" dur="2000" fill="hold"/>
                                        <p:tgtEl>
                                          <p:spTgt spid="7509"/>
                                        </p:tgtEl>
                                        <p:attrNameLst>
                                          <p:attrName>ppt_x</p:attrName>
                                        </p:attrNameLst>
                                      </p:cBhvr>
                                      <p:tavLst>
                                        <p:tav tm="0">
                                          <p:val>
                                            <p:strVal val="ppt_x"/>
                                          </p:val>
                                        </p:tav>
                                        <p:tav tm="100000">
                                          <p:val>
                                            <p:strVal val="0-ppt_w/2"/>
                                          </p:val>
                                        </p:tav>
                                      </p:tavLst>
                                    </p:anim>
                                    <p:anim calcmode="lin" valueType="num">
                                      <p:cBhvr>
                                        <p:cTn id="7" dur="2000" fill="hold"/>
                                        <p:tgtEl>
                                          <p:spTgt spid="7509"/>
                                        </p:tgtEl>
                                        <p:attrNameLst>
                                          <p:attrName>ppt_y</p:attrName>
                                        </p:attrNameLst>
                                      </p:cBhvr>
                                      <p:tavLst>
                                        <p:tav tm="0">
                                          <p:val>
                                            <p:strVal val="ppt_y"/>
                                          </p:val>
                                        </p:tav>
                                        <p:tav tm="100000">
                                          <p:val>
                                            <p:strVal val="ppt_y"/>
                                          </p:val>
                                        </p:tav>
                                      </p:tavLst>
                                    </p:anim>
                                    <p:set>
                                      <p:cBhvr>
                                        <p:cTn id="8" fill="hold">
                                          <p:stCondLst>
                                            <p:cond delay="1999"/>
                                          </p:stCondLst>
                                        </p:cTn>
                                        <p:tgtEl>
                                          <p:spTgt spid="750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2" nodeType="afterEffect">
                                  <p:stCondLst>
                                    <p:cond delay="3000"/>
                                  </p:stCondLst>
                                  <p:iterate>
                                    <p:tmAbs val="0"/>
                                  </p:iterate>
                                  <p:childTnLst>
                                    <p:set>
                                      <p:cBhvr>
                                        <p:cTn id="11" fill="hold"/>
                                        <p:tgtEl>
                                          <p:spTgt spid="7509"/>
                                        </p:tgtEl>
                                        <p:attrNameLst>
                                          <p:attrName>style.visibility</p:attrName>
                                        </p:attrNameLst>
                                      </p:cBhvr>
                                      <p:to>
                                        <p:strVal val="visible"/>
                                      </p:to>
                                    </p:set>
                                    <p:anim calcmode="lin" valueType="num">
                                      <p:cBhvr>
                                        <p:cTn id="12" dur="1000" fill="hold"/>
                                        <p:tgtEl>
                                          <p:spTgt spid="7509"/>
                                        </p:tgtEl>
                                        <p:attrNameLst>
                                          <p:attrName>ppt_x</p:attrName>
                                        </p:attrNameLst>
                                      </p:cBhvr>
                                      <p:tavLst>
                                        <p:tav tm="0">
                                          <p:val>
                                            <p:strVal val="1+#ppt_w/2"/>
                                          </p:val>
                                        </p:tav>
                                        <p:tav tm="100000">
                                          <p:val>
                                            <p:strVal val="#ppt_x"/>
                                          </p:val>
                                        </p:tav>
                                      </p:tavLst>
                                    </p:anim>
                                    <p:anim calcmode="lin" valueType="num">
                                      <p:cBhvr>
                                        <p:cTn id="13" dur="1000" fill="hold"/>
                                        <p:tgtEl>
                                          <p:spTgt spid="7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9" grpId="1" animBg="1" advAuto="0"/>
      <p:bldP spid="7509"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3" name="image19.jpeg" descr="IMG_0008.JPG"/>
          <p:cNvPicPr>
            <a:picLocks noChangeAspect="1"/>
          </p:cNvPicPr>
          <p:nvPr/>
        </p:nvPicPr>
        <p:blipFill>
          <a:blip r:embed="rId3">
            <a:extLst/>
          </a:blip>
          <a:stretch>
            <a:fillRect/>
          </a:stretch>
        </p:blipFill>
        <p:spPr>
          <a:xfrm>
            <a:off x="0" y="28575"/>
            <a:ext cx="9144000" cy="6829425"/>
          </a:xfrm>
          <a:prstGeom prst="rect">
            <a:avLst/>
          </a:prstGeom>
          <a:ln w="12700">
            <a:miter lim="400000"/>
          </a:ln>
        </p:spPr>
      </p:pic>
      <p:sp>
        <p:nvSpPr>
          <p:cNvPr id="7224" name="Shape 7224"/>
          <p:cNvSpPr>
            <a:spLocks noGrp="1"/>
          </p:cNvSpPr>
          <p:nvPr>
            <p:ph type="title"/>
          </p:nvPr>
        </p:nvSpPr>
        <p:spPr>
          <a:xfrm>
            <a:off x="-31750" y="5867400"/>
            <a:ext cx="9251950" cy="990600"/>
          </a:xfrm>
          <a:prstGeom prst="rect">
            <a:avLst/>
          </a:prstGeom>
          <a:solidFill>
            <a:srgbClr val="000000"/>
          </a:solidFill>
        </p:spPr>
        <p:txBody>
          <a:bodyPr/>
          <a:lstStyle>
            <a:lvl1pPr>
              <a:defRPr sz="3200" b="1"/>
            </a:lvl1pPr>
          </a:lstStyle>
          <a:p>
            <a:r>
              <a:t>Thailand • Mongolia • Myanmar • Indonesia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3" name="Shape 7513"/>
          <p:cNvSpPr>
            <a:spLocks noGrp="1"/>
          </p:cNvSpPr>
          <p:nvPr>
            <p:ph type="title"/>
          </p:nvPr>
        </p:nvSpPr>
        <p:spPr>
          <a:xfrm>
            <a:off x="0" y="6172200"/>
            <a:ext cx="9144000" cy="685800"/>
          </a:xfrm>
          <a:prstGeom prst="rect">
            <a:avLst/>
          </a:prstGeom>
        </p:spPr>
        <p:txBody>
          <a:bodyPr>
            <a:normAutofit fontScale="90000"/>
          </a:bodyPr>
          <a:lstStyle>
            <a:lvl1pPr>
              <a:defRPr sz="4000" b="1">
                <a:solidFill>
                  <a:schemeClr val="accent3">
                    <a:lumOff val="44000"/>
                  </a:schemeClr>
                </a:solidFill>
                <a:latin typeface="+mj-lt"/>
                <a:ea typeface="+mj-ea"/>
                <a:cs typeface="+mj-cs"/>
                <a:sym typeface="Arial"/>
              </a:defRPr>
            </a:lvl1pPr>
          </a:lstStyle>
          <a:p>
            <a:r>
              <a:t>BibleStudyDownloads.org</a:t>
            </a:r>
          </a:p>
        </p:txBody>
      </p:sp>
      <p:sp>
        <p:nvSpPr>
          <p:cNvPr id="7514" name="Shape 7514"/>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7</a:t>
            </a:r>
          </a:p>
        </p:txBody>
      </p:sp>
      <p:pic>
        <p:nvPicPr>
          <p:cNvPr id="7515" name="image67.png" descr="Screen Shot 2016-04-14 at 8.23.15 PM.png"/>
          <p:cNvPicPr>
            <a:picLocks noChangeAspect="1"/>
          </p:cNvPicPr>
          <p:nvPr/>
        </p:nvPicPr>
        <p:blipFill>
          <a:blip r:embed="rId3">
            <a:extLst/>
          </a:blip>
          <a:stretch>
            <a:fillRect/>
          </a:stretch>
        </p:blipFill>
        <p:spPr>
          <a:xfrm>
            <a:off x="0" y="767121"/>
            <a:ext cx="9144000" cy="50939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9" name="image68.png" descr="Screen Shot 2016-09-16 at 2.45.57 PM.png"/>
          <p:cNvPicPr>
            <a:picLocks noChangeAspect="1"/>
          </p:cNvPicPr>
          <p:nvPr/>
        </p:nvPicPr>
        <p:blipFill>
          <a:blip r:embed="rId3">
            <a:extLst/>
          </a:blip>
          <a:stretch>
            <a:fillRect/>
          </a:stretch>
        </p:blipFill>
        <p:spPr>
          <a:xfrm>
            <a:off x="14833" y="0"/>
            <a:ext cx="9144001" cy="5945614"/>
          </a:xfrm>
          <a:prstGeom prst="rect">
            <a:avLst/>
          </a:prstGeom>
          <a:ln w="12700">
            <a:miter lim="400000"/>
          </a:ln>
        </p:spPr>
      </p:pic>
      <p:sp>
        <p:nvSpPr>
          <p:cNvPr id="7520" name="Shape 7520"/>
          <p:cNvSpPr>
            <a:spLocks noGrp="1"/>
          </p:cNvSpPr>
          <p:nvPr>
            <p:ph type="title"/>
          </p:nvPr>
        </p:nvSpPr>
        <p:spPr>
          <a:xfrm>
            <a:off x="0" y="6172200"/>
            <a:ext cx="9144000" cy="685800"/>
          </a:xfrm>
          <a:prstGeom prst="rect">
            <a:avLst/>
          </a:prstGeom>
        </p:spPr>
        <p:txBody>
          <a:bodyPr>
            <a:normAutofit fontScale="90000"/>
          </a:bodyPr>
          <a:lstStyle>
            <a:lvl1pPr>
              <a:defRPr sz="4000" b="1">
                <a:solidFill>
                  <a:schemeClr val="accent3">
                    <a:lumOff val="44000"/>
                  </a:schemeClr>
                </a:solidFill>
                <a:latin typeface="+mj-lt"/>
                <a:ea typeface="+mj-ea"/>
                <a:cs typeface="+mj-cs"/>
                <a:sym typeface="Arial"/>
              </a:defRPr>
            </a:lvl1pPr>
          </a:lstStyle>
          <a:p>
            <a:r>
              <a:t>BibleStudyDownloads.org</a:t>
            </a:r>
          </a:p>
        </p:txBody>
      </p:sp>
      <p:sp>
        <p:nvSpPr>
          <p:cNvPr id="7521" name="Shape 7521"/>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7</a:t>
            </a:r>
          </a:p>
        </p:txBody>
      </p:sp>
      <p:sp>
        <p:nvSpPr>
          <p:cNvPr id="7522" name="Shape 7522"/>
          <p:cNvSpPr/>
          <p:nvPr/>
        </p:nvSpPr>
        <p:spPr>
          <a:xfrm>
            <a:off x="2339751" y="4797152"/>
            <a:ext cx="3456385" cy="1224137"/>
          </a:xfrm>
          <a:prstGeom prst="ellipse">
            <a:avLst/>
          </a:prstGeom>
          <a:ln w="76200">
            <a:solidFill>
              <a:srgbClr val="FF0000"/>
            </a:solidFill>
          </a:ln>
        </p:spPr>
        <p:txBody>
          <a:bodyPr lIns="45719" rIns="45719"/>
          <a:lstStyle/>
          <a:p>
            <a:pPr>
              <a:defRPr sz="1800"/>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7522"/>
                                        </p:tgtEl>
                                        <p:attrNameLst>
                                          <p:attrName>style.visibility</p:attrName>
                                        </p:attrNameLst>
                                      </p:cBhvr>
                                      <p:to>
                                        <p:strVal val="visible"/>
                                      </p:to>
                                    </p:set>
                                    <p:anim calcmode="lin" valueType="num">
                                      <p:cBhvr>
                                        <p:cTn id="7" dur="500" fill="hold"/>
                                        <p:tgtEl>
                                          <p:spTgt spid="7522"/>
                                        </p:tgtEl>
                                        <p:attrNameLst>
                                          <p:attrName>ppt_x</p:attrName>
                                        </p:attrNameLst>
                                      </p:cBhvr>
                                      <p:tavLst>
                                        <p:tav tm="0">
                                          <p:val>
                                            <p:strVal val="#ppt_x"/>
                                          </p:val>
                                        </p:tav>
                                        <p:tav tm="100000">
                                          <p:val>
                                            <p:strVal val="#ppt_x"/>
                                          </p:val>
                                        </p:tav>
                                      </p:tavLst>
                                    </p:anim>
                                    <p:anim calcmode="lin" valueType="num">
                                      <p:cBhvr>
                                        <p:cTn id="8" dur="500" fill="hold"/>
                                        <p:tgtEl>
                                          <p:spTgt spid="75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2"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6" name="image69.png" descr="Screen Shot 2016-09-16 at 2.45.21 PM.png"/>
          <p:cNvPicPr>
            <a:picLocks noChangeAspect="1"/>
          </p:cNvPicPr>
          <p:nvPr/>
        </p:nvPicPr>
        <p:blipFill>
          <a:blip r:embed="rId3">
            <a:extLst/>
          </a:blip>
          <a:stretch>
            <a:fillRect/>
          </a:stretch>
        </p:blipFill>
        <p:spPr>
          <a:xfrm>
            <a:off x="0" y="116632"/>
            <a:ext cx="9144000" cy="6007537"/>
          </a:xfrm>
          <a:prstGeom prst="rect">
            <a:avLst/>
          </a:prstGeom>
          <a:ln w="12700">
            <a:miter lim="400000"/>
          </a:ln>
        </p:spPr>
      </p:pic>
      <p:sp>
        <p:nvSpPr>
          <p:cNvPr id="7527" name="Shape 7527"/>
          <p:cNvSpPr>
            <a:spLocks noGrp="1"/>
          </p:cNvSpPr>
          <p:nvPr>
            <p:ph type="title"/>
          </p:nvPr>
        </p:nvSpPr>
        <p:spPr>
          <a:xfrm>
            <a:off x="0" y="6172200"/>
            <a:ext cx="9144000" cy="685800"/>
          </a:xfrm>
          <a:prstGeom prst="rect">
            <a:avLst/>
          </a:prstGeom>
        </p:spPr>
        <p:txBody>
          <a:bodyPr>
            <a:normAutofit fontScale="90000"/>
          </a:bodyPr>
          <a:lstStyle>
            <a:lvl1pPr>
              <a:defRPr sz="4000" b="1">
                <a:solidFill>
                  <a:schemeClr val="accent3">
                    <a:lumOff val="44000"/>
                  </a:schemeClr>
                </a:solidFill>
                <a:latin typeface="+mj-lt"/>
                <a:ea typeface="+mj-ea"/>
                <a:cs typeface="+mj-cs"/>
                <a:sym typeface="Arial"/>
              </a:defRPr>
            </a:lvl1pPr>
          </a:lstStyle>
          <a:p>
            <a:r>
              <a:t>BibleStudyDownloads.org</a:t>
            </a:r>
          </a:p>
        </p:txBody>
      </p:sp>
      <p:sp>
        <p:nvSpPr>
          <p:cNvPr id="7528" name="Shape 7528"/>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2" name="image70.png" descr="Screen Shot 2016-09-16 at 2.50.29 PM.png"/>
          <p:cNvPicPr>
            <a:picLocks noChangeAspect="1"/>
          </p:cNvPicPr>
          <p:nvPr/>
        </p:nvPicPr>
        <p:blipFill>
          <a:blip r:embed="rId3">
            <a:extLst/>
          </a:blip>
          <a:stretch>
            <a:fillRect/>
          </a:stretch>
        </p:blipFill>
        <p:spPr>
          <a:xfrm>
            <a:off x="-15255" y="18156"/>
            <a:ext cx="9144001" cy="5915757"/>
          </a:xfrm>
          <a:prstGeom prst="rect">
            <a:avLst/>
          </a:prstGeom>
          <a:ln w="12700">
            <a:miter lim="400000"/>
          </a:ln>
        </p:spPr>
      </p:pic>
      <p:sp>
        <p:nvSpPr>
          <p:cNvPr id="7533" name="Shape 7533"/>
          <p:cNvSpPr>
            <a:spLocks noGrp="1"/>
          </p:cNvSpPr>
          <p:nvPr>
            <p:ph type="title"/>
          </p:nvPr>
        </p:nvSpPr>
        <p:spPr>
          <a:xfrm>
            <a:off x="0" y="6172200"/>
            <a:ext cx="9144000" cy="685800"/>
          </a:xfrm>
          <a:prstGeom prst="rect">
            <a:avLst/>
          </a:prstGeom>
        </p:spPr>
        <p:txBody>
          <a:bodyPr>
            <a:normAutofit fontScale="90000"/>
          </a:bodyPr>
          <a:lstStyle>
            <a:lvl1pPr>
              <a:defRPr sz="4000" b="1">
                <a:solidFill>
                  <a:schemeClr val="accent3">
                    <a:lumOff val="44000"/>
                  </a:schemeClr>
                </a:solidFill>
                <a:latin typeface="+mj-lt"/>
                <a:ea typeface="+mj-ea"/>
                <a:cs typeface="+mj-cs"/>
                <a:sym typeface="Arial"/>
              </a:defRPr>
            </a:lvl1pPr>
          </a:lstStyle>
          <a:p>
            <a:r>
              <a:t>BibleStudyDownloads.org</a:t>
            </a:r>
          </a:p>
        </p:txBody>
      </p:sp>
      <p:sp>
        <p:nvSpPr>
          <p:cNvPr id="7534" name="Shape 7534"/>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8" name="image71.png" descr="Screen Shot 2016-09-16 at 2.51.17 PM.png"/>
          <p:cNvPicPr>
            <a:picLocks noChangeAspect="1"/>
          </p:cNvPicPr>
          <p:nvPr/>
        </p:nvPicPr>
        <p:blipFill>
          <a:blip r:embed="rId3">
            <a:extLst/>
          </a:blip>
          <a:stretch>
            <a:fillRect/>
          </a:stretch>
        </p:blipFill>
        <p:spPr>
          <a:xfrm>
            <a:off x="0" y="0"/>
            <a:ext cx="9144000" cy="5980627"/>
          </a:xfrm>
          <a:prstGeom prst="rect">
            <a:avLst/>
          </a:prstGeom>
          <a:ln w="12700">
            <a:miter lim="400000"/>
          </a:ln>
        </p:spPr>
      </p:pic>
      <p:sp>
        <p:nvSpPr>
          <p:cNvPr id="7539" name="Shape 7539"/>
          <p:cNvSpPr>
            <a:spLocks noGrp="1"/>
          </p:cNvSpPr>
          <p:nvPr>
            <p:ph type="title"/>
          </p:nvPr>
        </p:nvSpPr>
        <p:spPr>
          <a:xfrm>
            <a:off x="0" y="6172200"/>
            <a:ext cx="9144000" cy="685800"/>
          </a:xfrm>
          <a:prstGeom prst="rect">
            <a:avLst/>
          </a:prstGeom>
        </p:spPr>
        <p:txBody>
          <a:bodyPr>
            <a:normAutofit fontScale="90000"/>
          </a:bodyPr>
          <a:lstStyle>
            <a:lvl1pPr>
              <a:defRPr sz="4000" b="1">
                <a:solidFill>
                  <a:schemeClr val="accent3">
                    <a:lumOff val="44000"/>
                  </a:schemeClr>
                </a:solidFill>
                <a:latin typeface="+mj-lt"/>
                <a:ea typeface="+mj-ea"/>
                <a:cs typeface="+mj-cs"/>
                <a:sym typeface="Arial"/>
              </a:defRPr>
            </a:lvl1pPr>
          </a:lstStyle>
          <a:p>
            <a:r>
              <a:t>BibleStudyDownloads.org</a:t>
            </a:r>
          </a:p>
        </p:txBody>
      </p:sp>
      <p:sp>
        <p:nvSpPr>
          <p:cNvPr id="7540" name="Shape 7540"/>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4" name="image72.png" descr="Screen Shot 2016-09-16 at 2.51.42 PM.png"/>
          <p:cNvPicPr>
            <a:picLocks noChangeAspect="1"/>
          </p:cNvPicPr>
          <p:nvPr/>
        </p:nvPicPr>
        <p:blipFill>
          <a:blip r:embed="rId3">
            <a:extLst/>
          </a:blip>
          <a:stretch>
            <a:fillRect/>
          </a:stretch>
        </p:blipFill>
        <p:spPr>
          <a:xfrm>
            <a:off x="0" y="0"/>
            <a:ext cx="9144000" cy="5961728"/>
          </a:xfrm>
          <a:prstGeom prst="rect">
            <a:avLst/>
          </a:prstGeom>
          <a:ln w="12700">
            <a:miter lim="400000"/>
          </a:ln>
        </p:spPr>
      </p:pic>
      <p:sp>
        <p:nvSpPr>
          <p:cNvPr id="7545" name="Shape 7545"/>
          <p:cNvSpPr>
            <a:spLocks noGrp="1"/>
          </p:cNvSpPr>
          <p:nvPr>
            <p:ph type="title"/>
          </p:nvPr>
        </p:nvSpPr>
        <p:spPr>
          <a:xfrm>
            <a:off x="0" y="6172200"/>
            <a:ext cx="9144000" cy="685800"/>
          </a:xfrm>
          <a:prstGeom prst="rect">
            <a:avLst/>
          </a:prstGeom>
        </p:spPr>
        <p:txBody>
          <a:bodyPr>
            <a:normAutofit fontScale="90000"/>
          </a:bodyPr>
          <a:lstStyle>
            <a:lvl1pPr>
              <a:defRPr sz="4000" b="1">
                <a:solidFill>
                  <a:schemeClr val="accent3">
                    <a:lumOff val="44000"/>
                  </a:schemeClr>
                </a:solidFill>
                <a:latin typeface="+mj-lt"/>
                <a:ea typeface="+mj-ea"/>
                <a:cs typeface="+mj-cs"/>
                <a:sym typeface="Arial"/>
              </a:defRPr>
            </a:lvl1pPr>
          </a:lstStyle>
          <a:p>
            <a:r>
              <a:t>BibleStudyDownloads.org</a:t>
            </a:r>
          </a:p>
        </p:txBody>
      </p:sp>
      <p:sp>
        <p:nvSpPr>
          <p:cNvPr id="7546" name="Shape 7546"/>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0" name="image73.png" descr="Screen Shot 2016-09-16 at 2.53.45 PM.png"/>
          <p:cNvPicPr>
            <a:picLocks noChangeAspect="1"/>
          </p:cNvPicPr>
          <p:nvPr/>
        </p:nvPicPr>
        <p:blipFill>
          <a:blip r:embed="rId3">
            <a:extLst/>
          </a:blip>
          <a:stretch>
            <a:fillRect/>
          </a:stretch>
        </p:blipFill>
        <p:spPr>
          <a:xfrm>
            <a:off x="-22101" y="0"/>
            <a:ext cx="9144001" cy="5974728"/>
          </a:xfrm>
          <a:prstGeom prst="rect">
            <a:avLst/>
          </a:prstGeom>
          <a:ln w="12700">
            <a:miter lim="400000"/>
          </a:ln>
        </p:spPr>
      </p:pic>
      <p:sp>
        <p:nvSpPr>
          <p:cNvPr id="7551" name="Shape 7551"/>
          <p:cNvSpPr>
            <a:spLocks noGrp="1"/>
          </p:cNvSpPr>
          <p:nvPr>
            <p:ph type="title"/>
          </p:nvPr>
        </p:nvSpPr>
        <p:spPr>
          <a:xfrm>
            <a:off x="0" y="6172200"/>
            <a:ext cx="9144000" cy="685800"/>
          </a:xfrm>
          <a:prstGeom prst="rect">
            <a:avLst/>
          </a:prstGeom>
          <a:solidFill>
            <a:srgbClr val="000000"/>
          </a:solidFill>
        </p:spPr>
        <p:txBody>
          <a:bodyPr>
            <a:normAutofit fontScale="90000"/>
          </a:bodyPr>
          <a:lstStyle>
            <a:lvl1pPr>
              <a:defRPr sz="4000" b="1">
                <a:solidFill>
                  <a:schemeClr val="accent3">
                    <a:lumOff val="44000"/>
                  </a:schemeClr>
                </a:solidFill>
                <a:latin typeface="+mj-lt"/>
                <a:ea typeface="+mj-ea"/>
                <a:cs typeface="+mj-cs"/>
                <a:sym typeface="Arial"/>
              </a:defRPr>
            </a:lvl1pPr>
          </a:lstStyle>
          <a:p>
            <a:r>
              <a:t>BibleStudyDownloads.org</a:t>
            </a:r>
          </a:p>
        </p:txBody>
      </p:sp>
      <p:sp>
        <p:nvSpPr>
          <p:cNvPr id="7552" name="Shape 7552"/>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6" name="Shape 7556"/>
          <p:cNvSpPr/>
          <p:nvPr/>
        </p:nvSpPr>
        <p:spPr>
          <a:xfrm>
            <a:off x="0" y="0"/>
            <a:ext cx="9144000" cy="7010400"/>
          </a:xfrm>
          <a:prstGeom prst="rect">
            <a:avLst/>
          </a:prstGeom>
          <a:solidFill>
            <a:srgbClr val="D9D9D9"/>
          </a:solidFill>
          <a:ln>
            <a:solidFill>
              <a:schemeClr val="accent3">
                <a:lumOff val="44000"/>
              </a:schemeClr>
            </a:solidFill>
          </a:ln>
        </p:spPr>
        <p:txBody>
          <a:bodyPr lIns="45719" rIns="45719"/>
          <a:lstStyle/>
          <a:p>
            <a:pPr>
              <a:defRPr sz="1800">
                <a:solidFill>
                  <a:schemeClr val="accent3">
                    <a:lumOff val="44000"/>
                  </a:schemeClr>
                </a:solidFill>
              </a:defRPr>
            </a:pPr>
            <a:endParaRPr/>
          </a:p>
        </p:txBody>
      </p:sp>
      <p:sp>
        <p:nvSpPr>
          <p:cNvPr id="7557" name="Shape 7557"/>
          <p:cNvSpPr>
            <a:spLocks noGrp="1"/>
          </p:cNvSpPr>
          <p:nvPr>
            <p:ph type="title"/>
          </p:nvPr>
        </p:nvSpPr>
        <p:spPr>
          <a:xfrm>
            <a:off x="0" y="74613"/>
            <a:ext cx="9144000" cy="762001"/>
          </a:xfrm>
          <a:prstGeom prst="rect">
            <a:avLst/>
          </a:prstGeom>
        </p:spPr>
        <p:txBody>
          <a:bodyPr/>
          <a:lstStyle>
            <a:lvl1pPr algn="ctr">
              <a:defRPr sz="3600" b="1">
                <a:solidFill>
                  <a:srgbClr val="000066"/>
                </a:solidFill>
              </a:defRPr>
            </a:lvl1pPr>
          </a:lstStyle>
          <a:p>
            <a:r>
              <a:t>Pagpapalista sa Proyektong Homiletiks</a:t>
            </a:r>
          </a:p>
        </p:txBody>
      </p:sp>
      <p:graphicFrame>
        <p:nvGraphicFramePr>
          <p:cNvPr id="7558" name="Table 7558"/>
          <p:cNvGraphicFramePr/>
          <p:nvPr/>
        </p:nvGraphicFramePr>
        <p:xfrm>
          <a:off x="34924" y="1232358"/>
          <a:ext cx="9001571" cy="5076958"/>
        </p:xfrm>
        <a:graphic>
          <a:graphicData uri="http://schemas.openxmlformats.org/drawingml/2006/table">
            <a:tbl>
              <a:tblPr>
                <a:tableStyleId>{4C3C2611-4C71-4FC5-86AE-919BDF0F9419}</a:tableStyleId>
              </a:tblPr>
              <a:tblGrid>
                <a:gridCol w="1291229"/>
                <a:gridCol w="905487"/>
                <a:gridCol w="828192"/>
                <a:gridCol w="864096"/>
                <a:gridCol w="1440160"/>
                <a:gridCol w="936104"/>
                <a:gridCol w="936104"/>
                <a:gridCol w="1800199"/>
              </a:tblGrid>
              <a:tr h="576133">
                <a:tc>
                  <a:txBody>
                    <a:bodyPr/>
                    <a:lstStyle/>
                    <a:p>
                      <a:pPr algn="ctr" defTabSz="457200">
                        <a:defRPr sz="1800"/>
                      </a:pPr>
                      <a:r>
                        <a:rPr sz="2000" b="1">
                          <a:solidFill>
                            <a:srgbClr val="FFFFCC"/>
                          </a:solidFill>
                        </a:rPr>
                        <a:t>Pangalan</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040401"/>
                    </a:solidFill>
                  </a:tcPr>
                </a:tc>
                <a:tc>
                  <a:txBody>
                    <a:bodyPr/>
                    <a:lstStyle/>
                    <a:p>
                      <a:pPr algn="ctr" defTabSz="457200">
                        <a:defRPr sz="1800"/>
                      </a:pPr>
                      <a:r>
                        <a:rPr sz="2000" b="1">
                          <a:solidFill>
                            <a:srgbClr val="FFFFCC"/>
                          </a:solidFill>
                        </a:rPr>
                        <a:t>CP</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040401"/>
                    </a:solidFill>
                  </a:tcPr>
                </a:tc>
                <a:tc gridSpan="3">
                  <a:txBody>
                    <a:bodyPr/>
                    <a:lstStyle/>
                    <a:p>
                      <a:pPr algn="ctr" defTabSz="457200">
                        <a:defRPr sz="1800"/>
                      </a:pPr>
                      <a:r>
                        <a:rPr sz="2000" b="1">
                          <a:solidFill>
                            <a:srgbClr val="FFFFCC"/>
                          </a:solidFill>
                        </a:rPr>
                        <a:t>Magsalin</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FF0000"/>
                    </a:solidFill>
                  </a:tcPr>
                </a:tc>
                <a:tc hMerge="1">
                  <a:txBody>
                    <a:bodyPr/>
                    <a:lstStyle/>
                    <a:p>
                      <a:endParaRPr lang="en-US"/>
                    </a:p>
                  </a:txBody>
                  <a:tcPr/>
                </a:tc>
                <a:tc hMerge="1">
                  <a:txBody>
                    <a:bodyPr/>
                    <a:lstStyle/>
                    <a:p>
                      <a:endParaRPr lang="en-US"/>
                    </a:p>
                  </a:txBody>
                  <a:tcPr/>
                </a:tc>
                <a:tc gridSpan="3">
                  <a:txBody>
                    <a:bodyPr/>
                    <a:lstStyle/>
                    <a:p>
                      <a:pPr algn="ctr" defTabSz="457200">
                        <a:defRPr sz="1800"/>
                      </a:pPr>
                      <a:r>
                        <a:rPr sz="2000" b="1">
                          <a:solidFill>
                            <a:srgbClr val="FFFFCC"/>
                          </a:solidFill>
                        </a:rPr>
                        <a:t>Magturo</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000090"/>
                    </a:solidFill>
                  </a:tcPr>
                </a:tc>
                <a:tc hMerge="1">
                  <a:txBody>
                    <a:bodyPr/>
                    <a:lstStyle/>
                    <a:p>
                      <a:endParaRPr lang="en-US"/>
                    </a:p>
                  </a:txBody>
                  <a:tcPr/>
                </a:tc>
                <a:tc hMerge="1">
                  <a:txBody>
                    <a:bodyPr/>
                    <a:lstStyle/>
                    <a:p>
                      <a:endParaRPr lang="en-US"/>
                    </a:p>
                  </a:txBody>
                  <a:tcPr/>
                </a:tc>
              </a:tr>
              <a:tr h="1123173">
                <a:tc>
                  <a:txBody>
                    <a:bodyPr/>
                    <a:lstStyle/>
                    <a:p>
                      <a:pPr algn="l" defTabSz="457200">
                        <a:defRPr sz="2000" b="1">
                          <a:solidFill>
                            <a:schemeClr val="accent3">
                              <a:lumOff val="44000"/>
                            </a:schemeClr>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040401"/>
                    </a:solidFill>
                  </a:tcPr>
                </a:tc>
                <a:tc>
                  <a:txBody>
                    <a:bodyPr/>
                    <a:lstStyle/>
                    <a:p>
                      <a:pPr algn="l" defTabSz="457200">
                        <a:defRPr sz="2000" b="1">
                          <a:solidFill>
                            <a:schemeClr val="accent3">
                              <a:lumOff val="44000"/>
                            </a:schemeClr>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040401"/>
                    </a:solidFill>
                  </a:tcPr>
                </a:tc>
                <a:tc>
                  <a:txBody>
                    <a:bodyPr/>
                    <a:lstStyle/>
                    <a:p>
                      <a:pPr algn="ctr" defTabSz="457200">
                        <a:defRPr sz="1800"/>
                      </a:pPr>
                      <a:r>
                        <a:rPr sz="2000" b="1">
                          <a:solidFill>
                            <a:srgbClr val="FFFFCC"/>
                          </a:solidFill>
                        </a:rPr>
                        <a:t>HOM</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FF0000"/>
                    </a:solidFill>
                  </a:tcPr>
                </a:tc>
                <a:tc>
                  <a:txBody>
                    <a:bodyPr/>
                    <a:lstStyle/>
                    <a:p>
                      <a:pPr algn="ctr" defTabSz="457200">
                        <a:defRPr sz="1800"/>
                      </a:pPr>
                      <a:r>
                        <a:rPr sz="2000" b="1">
                          <a:solidFill>
                            <a:srgbClr val="FFFFCC"/>
                          </a:solidFill>
                        </a:rPr>
                        <a:t>HSB</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FF0000"/>
                    </a:solidFill>
                  </a:tcPr>
                </a:tc>
                <a:tc>
                  <a:txBody>
                    <a:bodyPr/>
                    <a:lstStyle/>
                    <a:p>
                      <a:pPr algn="ctr" defTabSz="457200">
                        <a:defRPr sz="1800"/>
                      </a:pPr>
                      <a:r>
                        <a:rPr sz="2000" b="1">
                          <a:solidFill>
                            <a:srgbClr val="FFFFCC"/>
                          </a:solidFill>
                        </a:rPr>
                        <a:t>Wika</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FF0000"/>
                    </a:solidFill>
                  </a:tcPr>
                </a:tc>
                <a:tc>
                  <a:txBody>
                    <a:bodyPr/>
                    <a:lstStyle/>
                    <a:p>
                      <a:pPr algn="ctr" defTabSz="457200">
                        <a:defRPr sz="1800"/>
                      </a:pPr>
                      <a:r>
                        <a:rPr sz="2000" b="1">
                          <a:solidFill>
                            <a:srgbClr val="FFFFCC"/>
                          </a:solidFill>
                        </a:rPr>
                        <a:t>HOM</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000090"/>
                    </a:solidFill>
                  </a:tcPr>
                </a:tc>
                <a:tc>
                  <a:txBody>
                    <a:bodyPr/>
                    <a:lstStyle/>
                    <a:p>
                      <a:pPr algn="ctr" defTabSz="457200">
                        <a:defRPr sz="1800"/>
                      </a:pPr>
                      <a:r>
                        <a:rPr sz="2000" b="1">
                          <a:solidFill>
                            <a:srgbClr val="FFFFCC"/>
                          </a:solidFill>
                        </a:rPr>
                        <a:t>HSB</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000090"/>
                    </a:solidFill>
                  </a:tcPr>
                </a:tc>
                <a:tc>
                  <a:txBody>
                    <a:bodyPr/>
                    <a:lstStyle/>
                    <a:p>
                      <a:pPr algn="ctr" defTabSz="457200">
                        <a:defRPr sz="1800"/>
                      </a:pPr>
                      <a:r>
                        <a:rPr sz="2000" b="1">
                          <a:solidFill>
                            <a:schemeClr val="accent3">
                              <a:lumOff val="44000"/>
                            </a:schemeClr>
                          </a:solidFill>
                        </a:rPr>
                        <a:t>Wika</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000090"/>
                    </a:solidFill>
                  </a:tcPr>
                </a:tc>
              </a:tr>
              <a:tr h="844413">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l" defTabSz="457200">
                        <a:defRPr sz="1800">
                          <a:solidFill>
                            <a:schemeClr val="accent3">
                              <a:lumOff val="44000"/>
                            </a:schemeClr>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r>
              <a:tr h="844413">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l" defTabSz="457200">
                        <a:defRPr sz="1800">
                          <a:solidFill>
                            <a:schemeClr val="accent3">
                              <a:lumOff val="44000"/>
                            </a:schemeClr>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r>
              <a:tr h="844413">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E7ECFC"/>
                    </a:solidFill>
                  </a:tcPr>
                </a:tc>
              </a:tr>
              <a:tr h="844413">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3600">
                          <a:solidFill>
                            <a:srgbClr val="010000"/>
                          </a:solidFill>
                        </a:defRPr>
                      </a:pPr>
                      <a:endParaRP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c>
                  <a:txBody>
                    <a:bodyPr/>
                    <a:lstStyle/>
                    <a:p>
                      <a:pPr algn="ctr" defTabSz="457200">
                        <a:defRPr sz="1800"/>
                      </a:pPr>
                      <a:r>
                        <a:rPr sz="3600">
                          <a:solidFill>
                            <a:srgbClr val="010000"/>
                          </a:solidFill>
                        </a:rPr>
                        <a:t>X</a:t>
                      </a:r>
                    </a:p>
                  </a:txBody>
                  <a:tcPr marL="45728" marR="45728" marT="45728" marB="45728" horzOverflow="overflow">
                    <a:lnL w="12700">
                      <a:solidFill>
                        <a:srgbClr val="0078F0"/>
                      </a:solidFill>
                    </a:lnL>
                    <a:lnR w="12700">
                      <a:solidFill>
                        <a:srgbClr val="0078F0"/>
                      </a:solidFill>
                    </a:lnR>
                    <a:lnT w="12700">
                      <a:solidFill>
                        <a:srgbClr val="0078F0"/>
                      </a:solidFill>
                    </a:lnT>
                    <a:lnB w="12700">
                      <a:solidFill>
                        <a:srgbClr val="0078F0"/>
                      </a:solidFill>
                    </a:lnB>
                    <a:solidFill>
                      <a:srgbClr val="CBD6F9"/>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0" name="Shape 7560"/>
          <p:cNvSpPr>
            <a:spLocks noGrp="1"/>
          </p:cNvSpPr>
          <p:nvPr>
            <p:ph type="title"/>
          </p:nvPr>
        </p:nvSpPr>
        <p:spPr>
          <a:xfrm>
            <a:off x="685800" y="404663"/>
            <a:ext cx="7772400" cy="1205063"/>
          </a:xfrm>
          <a:prstGeom prst="rect">
            <a:avLst/>
          </a:prstGeom>
          <a:solidFill>
            <a:srgbClr val="FFFF66"/>
          </a:solidFill>
        </p:spPr>
        <p:txBody>
          <a:bodyPr>
            <a:normAutofit fontScale="90000"/>
          </a:bodyPr>
          <a:lstStyle>
            <a:lvl1pPr defTabSz="896111">
              <a:defRPr sz="3920" b="1">
                <a:solidFill>
                  <a:srgbClr val="B9152F"/>
                </a:solidFill>
                <a:latin typeface="+mj-lt"/>
                <a:ea typeface="+mj-ea"/>
                <a:cs typeface="+mj-cs"/>
                <a:sym typeface="Arial"/>
              </a:defRPr>
            </a:lvl1pPr>
          </a:lstStyle>
          <a:p>
            <a:r>
              <a:t>Mga Kakailanganin para sa Kursong Ito sa SBC: </a:t>
            </a:r>
          </a:p>
        </p:txBody>
      </p:sp>
      <p:sp>
        <p:nvSpPr>
          <p:cNvPr id="7561" name="Shape 7561"/>
          <p:cNvSpPr/>
          <p:nvPr/>
        </p:nvSpPr>
        <p:spPr>
          <a:xfrm>
            <a:off x="8578850" y="152400"/>
            <a:ext cx="273656"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66"/>
                </a:solidFill>
              </a:defRPr>
            </a:lvl1pPr>
          </a:lstStyle>
          <a:p>
            <a:r>
              <a:t>v</a:t>
            </a:r>
          </a:p>
        </p:txBody>
      </p:sp>
      <p:pic>
        <p:nvPicPr>
          <p:cNvPr id="7562" name="image60.jpeg" descr="OverloadDonkey"/>
          <p:cNvPicPr>
            <a:picLocks noChangeAspect="1"/>
          </p:cNvPicPr>
          <p:nvPr/>
        </p:nvPicPr>
        <p:blipFill>
          <a:blip r:embed="rId2">
            <a:extLst/>
          </a:blip>
          <a:stretch>
            <a:fillRect/>
          </a:stretch>
        </p:blipFill>
        <p:spPr>
          <a:xfrm>
            <a:off x="4284662" y="1927225"/>
            <a:ext cx="4783138" cy="3543300"/>
          </a:xfrm>
          <a:prstGeom prst="rect">
            <a:avLst/>
          </a:prstGeom>
          <a:ln w="12700">
            <a:miter lim="400000"/>
          </a:ln>
          <a:effectLst>
            <a:outerShdw dist="25399" dir="2700000" rotWithShape="0">
              <a:srgbClr val="003366"/>
            </a:outerShdw>
          </a:effectLst>
        </p:spPr>
      </p:pic>
      <p:sp>
        <p:nvSpPr>
          <p:cNvPr id="7563" name="Shape 7563"/>
          <p:cNvSpPr>
            <a:spLocks noGrp="1"/>
          </p:cNvSpPr>
          <p:nvPr>
            <p:ph type="body" sz="half" idx="1"/>
          </p:nvPr>
        </p:nvSpPr>
        <p:spPr>
          <a:xfrm>
            <a:off x="34925" y="1905000"/>
            <a:ext cx="4711700" cy="4764088"/>
          </a:xfrm>
          <a:prstGeom prst="rect">
            <a:avLst/>
          </a:prstGeom>
          <a:effectLst/>
        </p:spPr>
        <p:txBody>
          <a:bodyPr/>
          <a:lstStyle/>
          <a:p>
            <a:pPr marL="609600" indent="-609600">
              <a:lnSpc>
                <a:spcPct val="90000"/>
              </a:lnSpc>
              <a:buFontTx/>
              <a:buAutoNum type="alphaUcPeriod"/>
              <a:defRPr b="1">
                <a:solidFill>
                  <a:srgbClr val="FFF9FC"/>
                </a:solidFill>
                <a:effectLst>
                  <a:outerShdw blurRad="38100" dist="38100" dir="2700000" rotWithShape="0">
                    <a:srgbClr val="000000"/>
                  </a:outerShdw>
                </a:effectLst>
                <a:latin typeface="+mj-lt"/>
                <a:ea typeface="+mj-ea"/>
                <a:cs typeface="+mj-cs"/>
                <a:sym typeface="Arial"/>
              </a:defRPr>
            </a:pPr>
            <a:r>
              <a:rPr dirty="0"/>
              <a:t>Pagbabasa (10%)</a:t>
            </a:r>
          </a:p>
          <a:p>
            <a:pPr marL="609600" indent="-609600">
              <a:lnSpc>
                <a:spcPct val="90000"/>
              </a:lnSpc>
              <a:buSzTx/>
              <a:buNone/>
              <a:defRPr sz="2400" b="1">
                <a:solidFill>
                  <a:srgbClr val="FFF9FC"/>
                </a:solidFill>
                <a:effectLst>
                  <a:outerShdw blurRad="38100" dist="38100" dir="2700000" rotWithShape="0">
                    <a:srgbClr val="000000"/>
                  </a:outerShdw>
                </a:effectLst>
                <a:latin typeface="+mj-lt"/>
                <a:ea typeface="+mj-ea"/>
                <a:cs typeface="+mj-cs"/>
                <a:sym typeface="Arial"/>
              </a:defRPr>
            </a:pPr>
            <a:endParaRPr dirty="0"/>
          </a:p>
          <a:p>
            <a:pPr marL="609600" indent="-609600">
              <a:lnSpc>
                <a:spcPct val="90000"/>
              </a:lnSpc>
              <a:buFontTx/>
              <a:buAutoNum type="alphaUcPeriod" startAt="2"/>
              <a:defRPr b="1">
                <a:solidFill>
                  <a:srgbClr val="FFF9FC"/>
                </a:solidFill>
                <a:effectLst>
                  <a:outerShdw blurRad="38100" dist="38100" dir="2700000" rotWithShape="0">
                    <a:srgbClr val="000000"/>
                  </a:outerShdw>
                </a:effectLst>
                <a:latin typeface="+mj-lt"/>
                <a:ea typeface="+mj-ea"/>
                <a:cs typeface="+mj-cs"/>
                <a:sym typeface="Arial"/>
              </a:defRPr>
            </a:pPr>
            <a:r>
              <a:rPr dirty="0" smtClean="0"/>
              <a:t>Pro</a:t>
            </a:r>
            <a:r>
              <a:rPr lang="en-US" dirty="0" err="1" smtClean="0"/>
              <a:t>yek</a:t>
            </a:r>
            <a:r>
              <a:rPr dirty="0" smtClean="0"/>
              <a:t>t</a:t>
            </a:r>
            <a:r>
              <a:rPr lang="en-US" dirty="0" err="1" smtClean="0"/>
              <a:t>o</a:t>
            </a:r>
            <a:r>
              <a:rPr dirty="0" smtClean="0"/>
              <a:t> </a:t>
            </a:r>
            <a:r>
              <a:rPr dirty="0"/>
              <a:t>(15%)</a:t>
            </a:r>
          </a:p>
          <a:p>
            <a:pPr marL="609600" indent="-609600">
              <a:lnSpc>
                <a:spcPct val="90000"/>
              </a:lnSpc>
              <a:buSzTx/>
              <a:buNone/>
              <a:defRPr sz="2400" b="1">
                <a:solidFill>
                  <a:srgbClr val="FFF9FC"/>
                </a:solidFill>
                <a:effectLst>
                  <a:outerShdw blurRad="38100" dist="38100" dir="2700000" rotWithShape="0">
                    <a:srgbClr val="000000"/>
                  </a:outerShdw>
                </a:effectLst>
                <a:latin typeface="+mj-lt"/>
                <a:ea typeface="+mj-ea"/>
                <a:cs typeface="+mj-cs"/>
                <a:sym typeface="Arial"/>
              </a:defRPr>
            </a:pPr>
            <a:endParaRPr dirty="0"/>
          </a:p>
          <a:p>
            <a:pPr marL="609600" indent="-609600">
              <a:lnSpc>
                <a:spcPct val="90000"/>
              </a:lnSpc>
              <a:buFontTx/>
              <a:buAutoNum type="alphaUcPeriod" startAt="3"/>
              <a:defRPr b="1">
                <a:solidFill>
                  <a:srgbClr val="FFF9FC"/>
                </a:solidFill>
                <a:effectLst>
                  <a:outerShdw blurRad="38100" dist="38100" dir="2700000" rotWithShape="0">
                    <a:srgbClr val="000000"/>
                  </a:outerShdw>
                </a:effectLst>
                <a:latin typeface="+mj-lt"/>
                <a:ea typeface="+mj-ea"/>
                <a:cs typeface="+mj-cs"/>
                <a:sym typeface="Arial"/>
              </a:defRPr>
            </a:pPr>
            <a:r>
              <a:rPr dirty="0"/>
              <a:t>Takdang Aralin (25%)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563">
                                            <p:txEl>
                                              <p:pRg st="2" end="2"/>
                                            </p:txEl>
                                          </p:spTgt>
                                        </p:tgtEl>
                                        <p:attrNameLst>
                                          <p:attrName>style.visibility</p:attrName>
                                        </p:attrNameLst>
                                      </p:cBhvr>
                                      <p:to>
                                        <p:strVal val="visible"/>
                                      </p:to>
                                    </p:set>
                                    <p:anim calcmode="lin" valueType="num">
                                      <p:cBhvr>
                                        <p:cTn id="7" dur="500" fill="hold"/>
                                        <p:tgtEl>
                                          <p:spTgt spid="7563">
                                            <p:txEl>
                                              <p:pRg st="2" end="2"/>
                                            </p:txEl>
                                          </p:spTgt>
                                        </p:tgtEl>
                                        <p:attrNameLst>
                                          <p:attrName>ppt_x</p:attrName>
                                        </p:attrNameLst>
                                      </p:cBhvr>
                                      <p:tavLst>
                                        <p:tav tm="0">
                                          <p:val>
                                            <p:strVal val="0-#ppt_w/2"/>
                                          </p:val>
                                        </p:tav>
                                        <p:tav tm="100000">
                                          <p:val>
                                            <p:strVal val="#ppt_x"/>
                                          </p:val>
                                        </p:tav>
                                      </p:tavLst>
                                    </p:anim>
                                    <p:anim calcmode="lin" valueType="num">
                                      <p:cBhvr>
                                        <p:cTn id="8" dur="500" fill="hold"/>
                                        <p:tgtEl>
                                          <p:spTgt spid="75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iterate>
                                    <p:tmAbs val="0"/>
                                  </p:iterate>
                                  <p:childTnLst>
                                    <p:set>
                                      <p:cBhvr>
                                        <p:cTn id="12" fill="hold"/>
                                        <p:tgtEl>
                                          <p:spTgt spid="7563">
                                            <p:txEl>
                                              <p:pRg st="4" end="4"/>
                                            </p:txEl>
                                          </p:spTgt>
                                        </p:tgtEl>
                                        <p:attrNameLst>
                                          <p:attrName>style.visibility</p:attrName>
                                        </p:attrNameLst>
                                      </p:cBhvr>
                                      <p:to>
                                        <p:strVal val="visible"/>
                                      </p:to>
                                    </p:set>
                                    <p:anim calcmode="lin" valueType="num">
                                      <p:cBhvr>
                                        <p:cTn id="13" dur="500" fill="hold"/>
                                        <p:tgtEl>
                                          <p:spTgt spid="7563">
                                            <p:txEl>
                                              <p:pRg st="4" end="4"/>
                                            </p:txEl>
                                          </p:spTgt>
                                        </p:tgtEl>
                                        <p:attrNameLst>
                                          <p:attrName>ppt_x</p:attrName>
                                        </p:attrNameLst>
                                      </p:cBhvr>
                                      <p:tavLst>
                                        <p:tav tm="0">
                                          <p:val>
                                            <p:strVal val="0-#ppt_w/2"/>
                                          </p:val>
                                        </p:tav>
                                        <p:tav tm="100000">
                                          <p:val>
                                            <p:strVal val="#ppt_x"/>
                                          </p:val>
                                        </p:tav>
                                      </p:tavLst>
                                    </p:anim>
                                    <p:anim calcmode="lin" valueType="num">
                                      <p:cBhvr>
                                        <p:cTn id="14" dur="500" fill="hold"/>
                                        <p:tgtEl>
                                          <p:spTgt spid="75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3" grpId="1"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565" name="image7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9144000" cy="6181725"/>
          </a:xfrm>
          <a:prstGeom prst="rect">
            <a:avLst/>
          </a:prstGeom>
          <a:ln w="12700">
            <a:miter lim="400000"/>
          </a:ln>
        </p:spPr>
      </p:pic>
      <p:sp>
        <p:nvSpPr>
          <p:cNvPr id="7566" name="Shape 7566"/>
          <p:cNvSpPr>
            <a:spLocks noGrp="1"/>
          </p:cNvSpPr>
          <p:nvPr>
            <p:ph type="title"/>
          </p:nvPr>
        </p:nvSpPr>
        <p:spPr>
          <a:xfrm>
            <a:off x="779463" y="620712"/>
            <a:ext cx="7678736" cy="1908176"/>
          </a:xfrm>
          <a:prstGeom prst="rect">
            <a:avLst/>
          </a:prstGeom>
          <a:ln w="12700">
            <a:miter lim="400000"/>
          </a:ln>
        </p:spPr>
        <p:txBody>
          <a:bodyPr lIns="45719" rIns="45719" anchor="b">
            <a:normAutofit fontScale="90000"/>
          </a:bodyPr>
          <a:lstStyle/>
          <a:p>
            <a:pPr algn="l" hangingPunct="0"/>
            <a:r>
              <a:rPr sz="6000" b="1">
                <a:solidFill>
                  <a:srgbClr val="FFFFFF"/>
                </a:solidFill>
                <a:effectLst>
                  <a:glow rad="127000">
                    <a:srgbClr val="000000">
                      <a:alpha val="99000"/>
                    </a:srgbClr>
                  </a:glow>
                </a:effectLst>
                <a:latin typeface="Helvetica" charset="0"/>
                <a:ea typeface="ＭＳ Ｐゴシック" charset="0"/>
                <a:cs typeface="ＭＳ Ｐゴシック" charset="0"/>
                <a:sym typeface="Arial"/>
              </a:rPr>
              <a:t>Ang 12 Takdang Aralin</a:t>
            </a:r>
          </a:p>
        </p:txBody>
      </p:sp>
      <p:sp>
        <p:nvSpPr>
          <p:cNvPr id="7567" name="Shape 7567"/>
          <p:cNvSpPr>
            <a:spLocks noGrp="1"/>
          </p:cNvSpPr>
          <p:nvPr>
            <p:ph type="body" sz="quarter" idx="1"/>
          </p:nvPr>
        </p:nvSpPr>
        <p:spPr>
          <a:xfrm>
            <a:off x="2771799" y="4724400"/>
            <a:ext cx="6334102" cy="1250950"/>
          </a:xfrm>
          <a:prstGeom prst="rect">
            <a:avLst/>
          </a:prstGeom>
        </p:spPr>
        <p:txBody>
          <a:bodyPr/>
          <a:lstStyle>
            <a:lvl1pPr defTabSz="768095">
              <a:spcBef>
                <a:spcPts val="800"/>
              </a:spcBef>
              <a:defRPr sz="3696" b="1" i="1"/>
            </a:lvl1pPr>
          </a:lstStyle>
          <a:p>
            <a:r>
              <a:t>Ito ay nakakatulong sa inyong pagsasalita  </a:t>
            </a:r>
          </a:p>
        </p:txBody>
      </p:sp>
      <p:sp>
        <p:nvSpPr>
          <p:cNvPr id="7568" name="Shape 7568"/>
          <p:cNvSpPr/>
          <p:nvPr/>
        </p:nvSpPr>
        <p:spPr>
          <a:xfrm>
            <a:off x="8459788" y="14287"/>
            <a:ext cx="684213" cy="437070"/>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b="1"/>
            </a:lvl1pPr>
          </a:lstStyle>
          <a:p>
            <a:r>
              <a:t>vii</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8" name="image20.jpeg" descr="Three Sons.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7229" name="Shape 7229"/>
          <p:cNvSpPr>
            <a:spLocks noGrp="1"/>
          </p:cNvSpPr>
          <p:nvPr>
            <p:ph type="title"/>
          </p:nvPr>
        </p:nvSpPr>
        <p:spPr>
          <a:xfrm>
            <a:off x="36512" y="5229199"/>
            <a:ext cx="9144001" cy="1143001"/>
          </a:xfrm>
          <a:prstGeom prst="rect">
            <a:avLst/>
          </a:prstGeom>
          <a:noFill/>
          <a:ln w="9525">
            <a:noFill/>
            <a:miter lim="800000"/>
            <a:headEnd/>
            <a:tailEnd/>
          </a:ln>
          <a:effectLst/>
        </p:spPr>
        <p:txBody>
          <a:bodyPr anchor="ctr"/>
          <a:lstStyle/>
          <a:p>
            <a:pPr fontAlgn="base">
              <a:spcBef>
                <a:spcPct val="0"/>
              </a:spcBef>
              <a:spcAft>
                <a:spcPct val="0"/>
              </a:spcAft>
            </a:pPr>
            <a:r>
              <a:rPr b="1" kern="1200">
                <a:solidFill>
                  <a:srgbClr val="FFFFFF"/>
                </a:solidFill>
                <a:effectLst>
                  <a:glow rad="190500">
                    <a:srgbClr val="000000"/>
                  </a:glow>
                </a:effectLst>
                <a:latin typeface="Arial" charset="0"/>
                <a:ea typeface="ＭＳ Ｐゴシック" charset="0"/>
                <a:cs typeface="ＭＳ Ｐゴシック" charset="0"/>
              </a:rPr>
              <a:t>Ang aming tatlong anak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0" name="Shape 7570"/>
          <p:cNvSpPr>
            <a:spLocks noGrp="1"/>
          </p:cNvSpPr>
          <p:nvPr>
            <p:ph type="title" idx="4294967295"/>
          </p:nvPr>
        </p:nvSpPr>
        <p:spPr>
          <a:xfrm>
            <a:off x="-36514" y="414337"/>
            <a:ext cx="9180515" cy="1143001"/>
          </a:xfrm>
          <a:prstGeom prst="rect">
            <a:avLst/>
          </a:prstGeom>
          <a:solidFill>
            <a:srgbClr val="000000"/>
          </a:solidFill>
        </p:spPr>
        <p:txBody>
          <a:bodyPr/>
          <a:lstStyle/>
          <a:p>
            <a:pPr defTabSz="777240">
              <a:defRPr sz="3400" b="1">
                <a:solidFill>
                  <a:srgbClr val="F9F9F9"/>
                </a:solidFill>
                <a:latin typeface="Century Gothic"/>
                <a:ea typeface="Century Gothic"/>
                <a:cs typeface="Century Gothic"/>
                <a:sym typeface="Century Gothic"/>
              </a:defRPr>
            </a:pPr>
            <a:r>
              <a:t>Bakit kailangang ibahagi </a:t>
            </a:r>
            <a:br/>
            <a:r>
              <a:t>ang iyong testimonya?</a:t>
            </a:r>
          </a:p>
        </p:txBody>
      </p:sp>
      <p:sp>
        <p:nvSpPr>
          <p:cNvPr id="7571" name="Shape 7571"/>
          <p:cNvSpPr/>
          <p:nvPr/>
        </p:nvSpPr>
        <p:spPr>
          <a:xfrm>
            <a:off x="8585200" y="-26989"/>
            <a:ext cx="443171" cy="437070"/>
          </a:xfrm>
          <a:prstGeom prst="rect">
            <a:avLst/>
          </a:prstGeom>
          <a:ln w="12700">
            <a:miter lim="400000"/>
          </a:ln>
          <a:effectLst>
            <a:outerShdw dist="35921" dir="2700000" rotWithShape="0">
              <a:srgbClr val="F9F9F9">
                <a:alpha val="74997"/>
              </a:srgbClr>
            </a:outerShdw>
          </a:effectLst>
          <a:extLst>
            <a:ext uri="{C572A759-6A51-4108-AA02-DFA0A04FC94B}">
              <ma14:wrappingTextBoxFlag xmlns:ma14="http://schemas.microsoft.com/office/mac/drawingml/2011/main" val="1"/>
            </a:ext>
          </a:extLst>
        </p:spPr>
        <p:txBody>
          <a:bodyPr wrap="none" lIns="45719" rIns="45719">
            <a:spAutoFit/>
          </a:bodyPr>
          <a:lstStyle>
            <a:lvl1pPr>
              <a:defRPr sz="2400" b="1"/>
            </a:lvl1pPr>
          </a:lstStyle>
          <a:p>
            <a:r>
              <a:t>16</a:t>
            </a:r>
          </a:p>
        </p:txBody>
      </p:sp>
      <p:sp>
        <p:nvSpPr>
          <p:cNvPr id="7572" name="Shape 7572"/>
          <p:cNvSpPr/>
          <p:nvPr/>
        </p:nvSpPr>
        <p:spPr>
          <a:xfrm>
            <a:off x="1905000" y="6149975"/>
            <a:ext cx="50292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000"/>
            </a:pPr>
            <a:r>
              <a:t>Dr Rick Griffith, Singapore Bible College</a:t>
            </a:r>
          </a:p>
          <a:p>
            <a:pPr algn="ctr">
              <a:defRPr sz="2000"/>
            </a:pPr>
            <a:r>
              <a:t>www.biblestudydownloads.com</a:t>
            </a:r>
          </a:p>
        </p:txBody>
      </p:sp>
      <p:sp>
        <p:nvSpPr>
          <p:cNvPr id="7573" name="Shape 7573"/>
          <p:cNvSpPr/>
          <p:nvPr/>
        </p:nvSpPr>
        <p:spPr>
          <a:xfrm>
            <a:off x="96837" y="1700213"/>
            <a:ext cx="8939214" cy="288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49262" indent="-449262">
              <a:buSzPct val="100000"/>
              <a:buFont typeface="Arial"/>
              <a:buChar char="•"/>
              <a:defRPr sz="3600" b="1">
                <a:latin typeface="Century Gothic"/>
                <a:ea typeface="Century Gothic"/>
                <a:cs typeface="Century Gothic"/>
                <a:sym typeface="Century Gothic"/>
              </a:defRPr>
            </a:pPr>
            <a:r>
              <a:t>Madaling makipag-usap tungkol sa iyong sarili</a:t>
            </a:r>
          </a:p>
          <a:p>
            <a:pPr marL="449262" indent="-449262">
              <a:buSzPct val="100000"/>
              <a:buFont typeface="Arial"/>
              <a:buChar char="•"/>
              <a:defRPr sz="3600" b="1">
                <a:latin typeface="Century Gothic"/>
                <a:ea typeface="Century Gothic"/>
                <a:cs typeface="Century Gothic"/>
                <a:sym typeface="Century Gothic"/>
              </a:defRPr>
            </a:pPr>
            <a:r>
              <a:t>Ikaw ang eksperto</a:t>
            </a:r>
          </a:p>
          <a:p>
            <a:pPr marL="449262" indent="-449262">
              <a:buSzPct val="100000"/>
              <a:buFont typeface="Arial"/>
              <a:buChar char="•"/>
              <a:defRPr sz="3600" b="1">
                <a:latin typeface="Century Gothic"/>
                <a:ea typeface="Century Gothic"/>
                <a:cs typeface="Century Gothic"/>
                <a:sym typeface="Century Gothic"/>
              </a:defRPr>
            </a:pPr>
            <a:r>
              <a:t>Pagkakataong Magbahagi ng Ebanghelyo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5" name="Shape 7575"/>
          <p:cNvSpPr/>
          <p:nvPr/>
        </p:nvSpPr>
        <p:spPr>
          <a:xfrm>
            <a:off x="8442325" y="115887"/>
            <a:ext cx="443171" cy="437070"/>
          </a:xfrm>
          <a:prstGeom prst="rect">
            <a:avLst/>
          </a:prstGeom>
          <a:ln w="12700">
            <a:miter lim="400000"/>
          </a:ln>
          <a:effectLst>
            <a:outerShdw dist="35921" dir="2700000" rotWithShape="0">
              <a:srgbClr val="000000">
                <a:alpha val="74997"/>
              </a:srgbClr>
            </a:outerShdw>
          </a:effectLst>
          <a:extLst>
            <a:ext uri="{C572A759-6A51-4108-AA02-DFA0A04FC94B}">
              <ma14:wrappingTextBoxFlag xmlns:ma14="http://schemas.microsoft.com/office/mac/drawingml/2011/main" val="1"/>
            </a:ext>
          </a:extLst>
        </p:spPr>
        <p:txBody>
          <a:bodyPr wrap="none" lIns="45719" rIns="45719">
            <a:spAutoFit/>
          </a:bodyPr>
          <a:lstStyle>
            <a:lvl1pPr>
              <a:defRPr sz="2400" b="1">
                <a:solidFill>
                  <a:schemeClr val="accent3">
                    <a:lumOff val="44000"/>
                  </a:schemeClr>
                </a:solidFill>
              </a:defRPr>
            </a:lvl1pPr>
          </a:lstStyle>
          <a:p>
            <a:r>
              <a:t>16</a:t>
            </a:r>
          </a:p>
        </p:txBody>
      </p:sp>
      <p:sp>
        <p:nvSpPr>
          <p:cNvPr id="7576" name="Shape 7576"/>
          <p:cNvSpPr/>
          <p:nvPr/>
        </p:nvSpPr>
        <p:spPr>
          <a:xfrm>
            <a:off x="685800" y="542858"/>
            <a:ext cx="7772400" cy="708159"/>
          </a:xfrm>
          <a:prstGeom prst="rect">
            <a:avLst/>
          </a:prstGeom>
          <a:ln w="12700">
            <a:miter lim="400000"/>
          </a:ln>
          <a:effectLst>
            <a:outerShdw dist="35921" dir="2700000" rotWithShape="0">
              <a:srgbClr val="000000">
                <a:alpha val="74997"/>
              </a:srgbClr>
            </a:outerShdw>
          </a:effectLst>
          <a:extLst>
            <a:ext uri="{C572A759-6A51-4108-AA02-DFA0A04FC94B}">
              <ma14:wrappingTextBoxFlag xmlns:ma14="http://schemas.microsoft.com/office/mac/drawingml/2011/main" val="1"/>
            </a:ext>
          </a:extLst>
        </p:spPr>
        <p:txBody>
          <a:bodyPr lIns="45719" rIns="45719" anchor="ctr">
            <a:spAutoFit/>
          </a:bodyPr>
          <a:lstStyle>
            <a:lvl1pPr>
              <a:lnSpc>
                <a:spcPct val="90000"/>
              </a:lnSpc>
              <a:defRPr sz="4400" b="1">
                <a:solidFill>
                  <a:srgbClr val="FFCC66"/>
                </a:solidFill>
              </a:defRPr>
            </a:lvl1pPr>
          </a:lstStyle>
          <a:p>
            <a:r>
              <a:t>Direksiyon ng Patotoo</a:t>
            </a:r>
          </a:p>
        </p:txBody>
      </p:sp>
      <p:sp>
        <p:nvSpPr>
          <p:cNvPr id="7577" name="Shape 7577"/>
          <p:cNvSpPr/>
          <p:nvPr/>
        </p:nvSpPr>
        <p:spPr>
          <a:xfrm>
            <a:off x="304799" y="4724400"/>
            <a:ext cx="3586410" cy="1403100"/>
          </a:xfrm>
          <a:prstGeom prst="rect">
            <a:avLst/>
          </a:prstGeom>
          <a:gradFill>
            <a:gsLst>
              <a:gs pos="0">
                <a:srgbClr val="606060"/>
              </a:gs>
              <a:gs pos="100000">
                <a:srgbClr val="2C2C2C"/>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200" b="1" u="sng">
                <a:solidFill>
                  <a:schemeClr val="accent3">
                    <a:lumOff val="44000"/>
                  </a:schemeClr>
                </a:solidFill>
              </a:defRPr>
            </a:pPr>
            <a:r>
              <a:t>Bago Magbalik-loob</a:t>
            </a:r>
            <a:r>
              <a:rPr u="none"/>
              <a:t>:</a:t>
            </a:r>
          </a:p>
          <a:p>
            <a:pPr>
              <a:buSzPct val="100000"/>
              <a:buChar char="•"/>
              <a:defRPr sz="2200" b="1">
                <a:solidFill>
                  <a:schemeClr val="accent3">
                    <a:lumOff val="44000"/>
                  </a:schemeClr>
                </a:solidFill>
              </a:defRPr>
            </a:pPr>
            <a:r>
              <a:t>Ang iyong pag-iisip</a:t>
            </a:r>
          </a:p>
          <a:p>
            <a:pPr>
              <a:buSzPct val="100000"/>
              <a:buChar char="•"/>
              <a:defRPr sz="2200" b="1">
                <a:solidFill>
                  <a:schemeClr val="accent3">
                    <a:lumOff val="44000"/>
                  </a:schemeClr>
                </a:solidFill>
              </a:defRPr>
            </a:pPr>
            <a:r>
              <a:t>Ang iyong gawain</a:t>
            </a:r>
          </a:p>
          <a:p>
            <a:pPr>
              <a:buSzPct val="100000"/>
              <a:buChar char="•"/>
              <a:defRPr sz="2200" b="1">
                <a:solidFill>
                  <a:schemeClr val="accent3">
                    <a:lumOff val="44000"/>
                  </a:schemeClr>
                </a:solidFill>
              </a:defRPr>
            </a:pPr>
            <a:r>
              <a:t>Kailangang maging tiyak!</a:t>
            </a:r>
          </a:p>
        </p:txBody>
      </p:sp>
      <p:sp>
        <p:nvSpPr>
          <p:cNvPr id="7578" name="Shape 7578"/>
          <p:cNvSpPr/>
          <p:nvPr/>
        </p:nvSpPr>
        <p:spPr>
          <a:xfrm>
            <a:off x="2483768" y="3134578"/>
            <a:ext cx="4300052" cy="1403100"/>
          </a:xfrm>
          <a:prstGeom prst="rect">
            <a:avLst/>
          </a:prstGeom>
          <a:solidFill>
            <a:srgbClr val="F8FF3E"/>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2200" b="1" u="sng">
                <a:solidFill>
                  <a:srgbClr val="FF2600"/>
                </a:solidFill>
              </a:defRPr>
            </a:pPr>
            <a:r>
              <a:t>Pagbabalik-loob:</a:t>
            </a:r>
          </a:p>
          <a:p>
            <a:pPr>
              <a:buSzPct val="100000"/>
              <a:buChar char="•"/>
              <a:defRPr sz="2200" b="1"/>
            </a:pPr>
            <a:r>
              <a:t>Ibahagi ang kaganapan</a:t>
            </a:r>
          </a:p>
          <a:p>
            <a:pPr>
              <a:buSzPct val="100000"/>
              <a:buChar char="•"/>
              <a:defRPr sz="2200" b="1"/>
            </a:pPr>
            <a:r>
              <a:t>Ano ang iyong pinaniniwalaan</a:t>
            </a:r>
          </a:p>
          <a:p>
            <a:pPr>
              <a:buSzPct val="100000"/>
              <a:buChar char="•"/>
              <a:defRPr sz="2200" b="1"/>
            </a:pPr>
            <a:r>
              <a:t>Kailangang maging tiyak!</a:t>
            </a:r>
          </a:p>
        </p:txBody>
      </p:sp>
      <p:sp>
        <p:nvSpPr>
          <p:cNvPr id="7579" name="Shape 7579"/>
          <p:cNvSpPr/>
          <p:nvPr/>
        </p:nvSpPr>
        <p:spPr>
          <a:xfrm>
            <a:off x="5148064" y="1571307"/>
            <a:ext cx="3960441" cy="1733301"/>
          </a:xfrm>
          <a:prstGeom prst="rect">
            <a:avLst/>
          </a:prstGeom>
          <a:gradFill>
            <a:gsLst>
              <a:gs pos="0">
                <a:srgbClr val="B21F18"/>
              </a:gs>
              <a:gs pos="100000">
                <a:srgbClr val="520E0B"/>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2200" b="1" u="sng">
                <a:solidFill>
                  <a:schemeClr val="accent3">
                    <a:lumOff val="44000"/>
                  </a:schemeClr>
                </a:solidFill>
              </a:defRPr>
            </a:pPr>
            <a:r>
              <a:t>Pagkatapos ng pagbabalik-loob</a:t>
            </a:r>
            <a:endParaRPr u="none"/>
          </a:p>
          <a:p>
            <a:pPr>
              <a:buSzPct val="100000"/>
              <a:buChar char="•"/>
              <a:defRPr sz="2200" b="1">
                <a:solidFill>
                  <a:schemeClr val="accent3">
                    <a:lumOff val="44000"/>
                  </a:schemeClr>
                </a:solidFill>
              </a:defRPr>
            </a:pPr>
            <a:r>
              <a:t>Ang iyong pag-iisip</a:t>
            </a:r>
          </a:p>
          <a:p>
            <a:pPr>
              <a:buSzPct val="100000"/>
              <a:buChar char="•"/>
              <a:defRPr sz="2200" b="1">
                <a:solidFill>
                  <a:schemeClr val="accent3">
                    <a:lumOff val="44000"/>
                  </a:schemeClr>
                </a:solidFill>
              </a:defRPr>
            </a:pPr>
            <a:r>
              <a:t>Mga pagbabago</a:t>
            </a:r>
          </a:p>
          <a:p>
            <a:pPr>
              <a:buSzPct val="100000"/>
              <a:buChar char="•"/>
              <a:defRPr sz="2200" b="1">
                <a:solidFill>
                  <a:schemeClr val="accent3">
                    <a:lumOff val="44000"/>
                  </a:schemeClr>
                </a:solidFill>
              </a:defRPr>
            </a:pPr>
            <a:r>
              <a:t>Kailangang maging tiyak!</a:t>
            </a:r>
          </a:p>
        </p:txBody>
      </p:sp>
      <p:sp>
        <p:nvSpPr>
          <p:cNvPr id="7580" name="Shape 7580"/>
          <p:cNvSpPr/>
          <p:nvPr/>
        </p:nvSpPr>
        <p:spPr>
          <a:xfrm rot="20259359">
            <a:off x="-533400" y="1905000"/>
            <a:ext cx="10210800" cy="4114800"/>
          </a:xfrm>
          <a:prstGeom prst="ellipse">
            <a:avLst/>
          </a:prstGeom>
          <a:ln w="57150">
            <a:solidFill>
              <a:schemeClr val="accent3">
                <a:lumOff val="44000"/>
              </a:schemeClr>
            </a:solidFill>
          </a:ln>
          <a:effectLst>
            <a:outerShdw blurRad="63500" dist="107762" dir="2700000" rotWithShape="0">
              <a:srgbClr val="000000">
                <a:alpha val="74998"/>
              </a:srgbClr>
            </a:outerShdw>
          </a:effectLst>
        </p:spPr>
        <p:txBody>
          <a:bodyPr lIns="45719" rIns="45719" anchor="ctr"/>
          <a:lstStyle/>
          <a:p>
            <a:pPr>
              <a:defRPr>
                <a:solidFill>
                  <a:schemeClr val="accent3">
                    <a:lumOff val="44000"/>
                  </a:schemeClr>
                </a:solidFill>
              </a:defRPr>
            </a:pPr>
            <a:endParaRPr/>
          </a:p>
        </p:txBody>
      </p:sp>
      <p:sp>
        <p:nvSpPr>
          <p:cNvPr id="7581" name="Shape 7581"/>
          <p:cNvSpPr/>
          <p:nvPr/>
        </p:nvSpPr>
        <p:spPr>
          <a:xfrm>
            <a:off x="4499992" y="4739660"/>
            <a:ext cx="4415408" cy="1569660"/>
          </a:xfrm>
          <a:prstGeom prst="rect">
            <a:avLst/>
          </a:prstGeom>
          <a:noFill/>
          <a:ln w="9525">
            <a:noFill/>
            <a:miter lim="800000"/>
            <a:headEnd/>
            <a:tailEnd/>
          </a:ln>
          <a:effectLst/>
          <a:extLst>
            <a:ext uri="{C572A759-6A51-4108-AA02-DFA0A04FC94B}">
              <ma14:wrappingTextBoxFlag xmlns:ma14="http://schemas.microsoft.com/office/mac/drawingml/2011/main" val="1"/>
            </a:ext>
          </a:extLst>
        </p:spPr>
        <p:txBody>
          <a:bodyPr wrap="square">
            <a:spAutoFit/>
          </a:bodyPr>
          <a:lstStyle/>
          <a:p>
            <a:pPr eaLnBrk="0" fontAlgn="base">
              <a:spcBef>
                <a:spcPct val="0"/>
              </a:spcBef>
              <a:spcAft>
                <a:spcPct val="0"/>
              </a:spcAft>
            </a:pPr>
            <a:r>
              <a:rPr sz="3200" b="1" kern="1200">
                <a:solidFill>
                  <a:srgbClr val="FFFFFF"/>
                </a:solidFill>
                <a:effectLst>
                  <a:outerShdw blurRad="50800" dist="88900" dir="2700000" algn="tl" rotWithShape="0">
                    <a:srgbClr val="000000"/>
                  </a:outerShdw>
                </a:effectLst>
                <a:latin typeface="Arial" charset="0"/>
                <a:ea typeface="ＭＳ Ｐゴシック" charset="-128"/>
                <a:cs typeface="ＭＳ Ｐゴシック" charset="-128"/>
              </a:rPr>
              <a:t>Panatilihing pareho ang tema sa bawat bahagi ng patotoo!</a:t>
            </a:r>
          </a:p>
        </p:txBody>
      </p:sp>
      <p:grpSp>
        <p:nvGrpSpPr>
          <p:cNvPr id="7585" name="Group 7585"/>
          <p:cNvGrpSpPr/>
          <p:nvPr/>
        </p:nvGrpSpPr>
        <p:grpSpPr>
          <a:xfrm>
            <a:off x="1297532" y="3573016"/>
            <a:ext cx="1183693" cy="1183707"/>
            <a:chOff x="0" y="0"/>
            <a:chExt cx="1183692" cy="1183706"/>
          </a:xfrm>
        </p:grpSpPr>
        <p:sp>
          <p:nvSpPr>
            <p:cNvPr id="7582" name="Shape 7582"/>
            <p:cNvSpPr/>
            <p:nvPr/>
          </p:nvSpPr>
          <p:spPr>
            <a:xfrm rot="18914537">
              <a:off x="173936" y="172753"/>
              <a:ext cx="835820"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C88500"/>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7583" name="Shape 7583"/>
            <p:cNvSpPr/>
            <p:nvPr/>
          </p:nvSpPr>
          <p:spPr>
            <a:xfrm rot="18914537">
              <a:off x="220172" y="720150"/>
              <a:ext cx="61914" cy="419101"/>
            </a:xfrm>
            <a:prstGeom prst="rect">
              <a:avLst/>
            </a:prstGeom>
            <a:solidFill>
              <a:srgbClr val="C88500"/>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7584" name="Shape 7584"/>
            <p:cNvSpPr/>
            <p:nvPr/>
          </p:nvSpPr>
          <p:spPr>
            <a:xfrm rot="18914537">
              <a:off x="180696" y="774642"/>
              <a:ext cx="30958" cy="419101"/>
            </a:xfrm>
            <a:prstGeom prst="rect">
              <a:avLst/>
            </a:prstGeom>
            <a:solidFill>
              <a:srgbClr val="C88500"/>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nvGrpSpPr>
          <p:cNvPr id="7589" name="Group 7589"/>
          <p:cNvGrpSpPr/>
          <p:nvPr/>
        </p:nvGrpSpPr>
        <p:grpSpPr>
          <a:xfrm>
            <a:off x="3889820" y="1844824"/>
            <a:ext cx="1183693" cy="1183707"/>
            <a:chOff x="0" y="0"/>
            <a:chExt cx="1183692" cy="1183706"/>
          </a:xfrm>
        </p:grpSpPr>
        <p:sp>
          <p:nvSpPr>
            <p:cNvPr id="7586" name="Shape 7586"/>
            <p:cNvSpPr/>
            <p:nvPr/>
          </p:nvSpPr>
          <p:spPr>
            <a:xfrm rot="18914537">
              <a:off x="173936" y="172753"/>
              <a:ext cx="835820"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C88500"/>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7587" name="Shape 7587"/>
            <p:cNvSpPr/>
            <p:nvPr/>
          </p:nvSpPr>
          <p:spPr>
            <a:xfrm rot="18914537">
              <a:off x="220172" y="720150"/>
              <a:ext cx="61914" cy="419101"/>
            </a:xfrm>
            <a:prstGeom prst="rect">
              <a:avLst/>
            </a:prstGeom>
            <a:solidFill>
              <a:srgbClr val="C88500"/>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7588" name="Shape 7588"/>
            <p:cNvSpPr/>
            <p:nvPr/>
          </p:nvSpPr>
          <p:spPr>
            <a:xfrm rot="18914537">
              <a:off x="180696" y="774642"/>
              <a:ext cx="30958" cy="419101"/>
            </a:xfrm>
            <a:prstGeom prst="rect">
              <a:avLst/>
            </a:prstGeom>
            <a:solidFill>
              <a:srgbClr val="C88500"/>
            </a:solidFill>
            <a:ln w="9525" cap="flat">
              <a:solidFill>
                <a:schemeClr val="accent3">
                  <a:lumOff val="44000"/>
                </a:schemeClr>
              </a:solidFill>
              <a:prstDash val="solid"/>
              <a:miter lim="800000"/>
            </a:ln>
            <a:effectLst/>
          </p:spPr>
          <p:txBody>
            <a:bodyPr wrap="square" lIns="45719" tIns="45719" rIns="45719" bIns="45719" numCol="1" anchor="ctr">
              <a:noAutofit/>
            </a:bodyPr>
            <a:lstStyle/>
            <a:p>
              <a:pPr>
                <a:defRPr>
                  <a:solidFill>
                    <a:schemeClr val="accent3">
                      <a:lumOff val="44000"/>
                    </a:schemeClr>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577">
                                            <p:bg/>
                                          </p:spTgt>
                                        </p:tgtEl>
                                        <p:attrNameLst>
                                          <p:attrName>style.visibility</p:attrName>
                                        </p:attrNameLst>
                                      </p:cBhvr>
                                      <p:to>
                                        <p:strVal val="visible"/>
                                      </p:to>
                                    </p:set>
                                    <p:anim calcmode="lin" valueType="num">
                                      <p:cBhvr>
                                        <p:cTn id="7" dur="500" fill="hold"/>
                                        <p:tgtEl>
                                          <p:spTgt spid="7577">
                                            <p:bg/>
                                          </p:spTgt>
                                        </p:tgtEl>
                                        <p:attrNameLst>
                                          <p:attrName>ppt_w</p:attrName>
                                        </p:attrNameLst>
                                      </p:cBhvr>
                                      <p:tavLst>
                                        <p:tav tm="0">
                                          <p:val>
                                            <p:fltVal val="0"/>
                                          </p:val>
                                        </p:tav>
                                        <p:tav tm="100000">
                                          <p:val>
                                            <p:strVal val="#ppt_w"/>
                                          </p:val>
                                        </p:tav>
                                      </p:tavLst>
                                    </p:anim>
                                    <p:anim calcmode="lin" valueType="num">
                                      <p:cBhvr>
                                        <p:cTn id="8" dur="500" fill="hold"/>
                                        <p:tgtEl>
                                          <p:spTgt spid="757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77">
                                            <p:txEl>
                                              <p:pRg st="0" end="0"/>
                                            </p:txEl>
                                          </p:spTgt>
                                        </p:tgtEl>
                                        <p:attrNameLst>
                                          <p:attrName>style.visibility</p:attrName>
                                        </p:attrNameLst>
                                      </p:cBhvr>
                                      <p:to>
                                        <p:strVal val="visible"/>
                                      </p:to>
                                    </p:set>
                                    <p:anim calcmode="lin" valueType="num">
                                      <p:cBhvr>
                                        <p:cTn id="11" dur="500" fill="hold"/>
                                        <p:tgtEl>
                                          <p:spTgt spid="757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57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7577">
                                            <p:txEl>
                                              <p:pRg st="1" end="1"/>
                                            </p:txEl>
                                          </p:spTgt>
                                        </p:tgtEl>
                                        <p:attrNameLst>
                                          <p:attrName>style.visibility</p:attrName>
                                        </p:attrNameLst>
                                      </p:cBhvr>
                                      <p:to>
                                        <p:strVal val="visible"/>
                                      </p:to>
                                    </p:set>
                                    <p:anim calcmode="lin" valueType="num">
                                      <p:cBhvr>
                                        <p:cTn id="16" dur="500" fill="hold"/>
                                        <p:tgtEl>
                                          <p:spTgt spid="757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57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7577">
                                            <p:txEl>
                                              <p:pRg st="2" end="2"/>
                                            </p:txEl>
                                          </p:spTgt>
                                        </p:tgtEl>
                                        <p:attrNameLst>
                                          <p:attrName>style.visibility</p:attrName>
                                        </p:attrNameLst>
                                      </p:cBhvr>
                                      <p:to>
                                        <p:strVal val="visible"/>
                                      </p:to>
                                    </p:set>
                                    <p:anim calcmode="lin" valueType="num">
                                      <p:cBhvr>
                                        <p:cTn id="22" dur="500" fill="hold"/>
                                        <p:tgtEl>
                                          <p:spTgt spid="7577">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57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1" nodeType="clickEffect">
                                  <p:stCondLst>
                                    <p:cond delay="0"/>
                                  </p:stCondLst>
                                  <p:iterate>
                                    <p:tmAbs val="0"/>
                                  </p:iterate>
                                  <p:childTnLst>
                                    <p:set>
                                      <p:cBhvr>
                                        <p:cTn id="27" fill="hold"/>
                                        <p:tgtEl>
                                          <p:spTgt spid="7577">
                                            <p:txEl>
                                              <p:pRg st="3" end="3"/>
                                            </p:txEl>
                                          </p:spTgt>
                                        </p:tgtEl>
                                        <p:attrNameLst>
                                          <p:attrName>style.visibility</p:attrName>
                                        </p:attrNameLst>
                                      </p:cBhvr>
                                      <p:to>
                                        <p:strVal val="visible"/>
                                      </p:to>
                                    </p:set>
                                    <p:anim calcmode="lin" valueType="num">
                                      <p:cBhvr>
                                        <p:cTn id="28" dur="500" fill="hold"/>
                                        <p:tgtEl>
                                          <p:spTgt spid="757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57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2" nodeType="clickEffect">
                                  <p:stCondLst>
                                    <p:cond delay="0"/>
                                  </p:stCondLst>
                                  <p:iterate>
                                    <p:tmAbs val="0"/>
                                  </p:iterate>
                                  <p:childTnLst>
                                    <p:set>
                                      <p:cBhvr>
                                        <p:cTn id="33" fill="hold"/>
                                        <p:tgtEl>
                                          <p:spTgt spid="7585"/>
                                        </p:tgtEl>
                                        <p:attrNameLst>
                                          <p:attrName>style.visibility</p:attrName>
                                        </p:attrNameLst>
                                      </p:cBhvr>
                                      <p:to>
                                        <p:strVal val="visible"/>
                                      </p:to>
                                    </p:set>
                                    <p:animEffect transition="in" filter="wipe(down)">
                                      <p:cBhvr>
                                        <p:cTn id="34" dur="500"/>
                                        <p:tgtEl>
                                          <p:spTgt spid="7585"/>
                                        </p:tgtEl>
                                      </p:cBhvr>
                                    </p:animEffect>
                                  </p:childTnLst>
                                </p:cTn>
                              </p:par>
                            </p:childTnLst>
                          </p:cTn>
                        </p:par>
                        <p:par>
                          <p:cTn id="35" fill="hold">
                            <p:stCondLst>
                              <p:cond delay="500"/>
                            </p:stCondLst>
                            <p:childTnLst>
                              <p:par>
                                <p:cTn id="36" presetID="23" presetClass="entr" presetSubtype="16" fill="hold" grpId="3" nodeType="afterEffect">
                                  <p:stCondLst>
                                    <p:cond delay="0"/>
                                  </p:stCondLst>
                                  <p:iterate>
                                    <p:tmAbs val="0"/>
                                  </p:iterate>
                                  <p:childTnLst>
                                    <p:set>
                                      <p:cBhvr>
                                        <p:cTn id="37" fill="hold"/>
                                        <p:tgtEl>
                                          <p:spTgt spid="7578">
                                            <p:bg/>
                                          </p:spTgt>
                                        </p:tgtEl>
                                        <p:attrNameLst>
                                          <p:attrName>style.visibility</p:attrName>
                                        </p:attrNameLst>
                                      </p:cBhvr>
                                      <p:to>
                                        <p:strVal val="visible"/>
                                      </p:to>
                                    </p:set>
                                    <p:anim calcmode="lin" valueType="num">
                                      <p:cBhvr>
                                        <p:cTn id="38" dur="500" fill="hold"/>
                                        <p:tgtEl>
                                          <p:spTgt spid="7578">
                                            <p:bg/>
                                          </p:spTgt>
                                        </p:tgtEl>
                                        <p:attrNameLst>
                                          <p:attrName>ppt_w</p:attrName>
                                        </p:attrNameLst>
                                      </p:cBhvr>
                                      <p:tavLst>
                                        <p:tav tm="0">
                                          <p:val>
                                            <p:fltVal val="0"/>
                                          </p:val>
                                        </p:tav>
                                        <p:tav tm="100000">
                                          <p:val>
                                            <p:strVal val="#ppt_w"/>
                                          </p:val>
                                        </p:tav>
                                      </p:tavLst>
                                    </p:anim>
                                    <p:anim calcmode="lin" valueType="num">
                                      <p:cBhvr>
                                        <p:cTn id="39" dur="500" fill="hold"/>
                                        <p:tgtEl>
                                          <p:spTgt spid="7578">
                                            <p:bg/>
                                          </p:spTgt>
                                        </p:tgtEl>
                                        <p:attrNameLst>
                                          <p:attrName>ppt_h</p:attrName>
                                        </p:attrNameLst>
                                      </p:cBhvr>
                                      <p:tavLst>
                                        <p:tav tm="0">
                                          <p:val>
                                            <p:fltVal val="0"/>
                                          </p:val>
                                        </p:tav>
                                        <p:tav tm="100000">
                                          <p:val>
                                            <p:strVal val="#ppt_h"/>
                                          </p:val>
                                        </p:tav>
                                      </p:tavLst>
                                    </p:anim>
                                  </p:childTnLst>
                                </p:cTn>
                              </p:par>
                              <p:par>
                                <p:cTn id="40" presetID="23" presetClass="entr" presetSubtype="16" fill="hold" grpId="3" nodeType="withEffect">
                                  <p:stCondLst>
                                    <p:cond delay="0"/>
                                  </p:stCondLst>
                                  <p:iterate>
                                    <p:tmAbs val="0"/>
                                  </p:iterate>
                                  <p:childTnLst>
                                    <p:set>
                                      <p:cBhvr>
                                        <p:cTn id="41" fill="hold"/>
                                        <p:tgtEl>
                                          <p:spTgt spid="7578">
                                            <p:txEl>
                                              <p:pRg st="0" end="0"/>
                                            </p:txEl>
                                          </p:spTgt>
                                        </p:tgtEl>
                                        <p:attrNameLst>
                                          <p:attrName>style.visibility</p:attrName>
                                        </p:attrNameLst>
                                      </p:cBhvr>
                                      <p:to>
                                        <p:strVal val="visible"/>
                                      </p:to>
                                    </p:set>
                                    <p:anim calcmode="lin" valueType="num">
                                      <p:cBhvr>
                                        <p:cTn id="42" dur="500" fill="hold"/>
                                        <p:tgtEl>
                                          <p:spTgt spid="757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75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3" nodeType="clickEffect">
                                  <p:stCondLst>
                                    <p:cond delay="0"/>
                                  </p:stCondLst>
                                  <p:iterate>
                                    <p:tmAbs val="0"/>
                                  </p:iterate>
                                  <p:childTnLst>
                                    <p:set>
                                      <p:cBhvr>
                                        <p:cTn id="47" fill="hold"/>
                                        <p:tgtEl>
                                          <p:spTgt spid="7578">
                                            <p:txEl>
                                              <p:pRg st="1" end="1"/>
                                            </p:txEl>
                                          </p:spTgt>
                                        </p:tgtEl>
                                        <p:attrNameLst>
                                          <p:attrName>style.visibility</p:attrName>
                                        </p:attrNameLst>
                                      </p:cBhvr>
                                      <p:to>
                                        <p:strVal val="visible"/>
                                      </p:to>
                                    </p:set>
                                    <p:anim calcmode="lin" valueType="num">
                                      <p:cBhvr>
                                        <p:cTn id="48" dur="500" fill="hold"/>
                                        <p:tgtEl>
                                          <p:spTgt spid="7578">
                                            <p:txEl>
                                              <p:pRg st="1" end="1"/>
                                            </p:txEl>
                                          </p:spTgt>
                                        </p:tgtEl>
                                        <p:attrNameLst>
                                          <p:attrName>ppt_w</p:attrName>
                                        </p:attrNameLst>
                                      </p:cBhvr>
                                      <p:tavLst>
                                        <p:tav tm="0">
                                          <p:val>
                                            <p:fltVal val="0"/>
                                          </p:val>
                                        </p:tav>
                                        <p:tav tm="100000">
                                          <p:val>
                                            <p:strVal val="#ppt_w"/>
                                          </p:val>
                                        </p:tav>
                                      </p:tavLst>
                                    </p:anim>
                                    <p:anim calcmode="lin" valueType="num">
                                      <p:cBhvr>
                                        <p:cTn id="49" dur="500" fill="hold"/>
                                        <p:tgtEl>
                                          <p:spTgt spid="757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3" nodeType="clickEffect">
                                  <p:stCondLst>
                                    <p:cond delay="0"/>
                                  </p:stCondLst>
                                  <p:iterate>
                                    <p:tmAbs val="0"/>
                                  </p:iterate>
                                  <p:childTnLst>
                                    <p:set>
                                      <p:cBhvr>
                                        <p:cTn id="53" fill="hold"/>
                                        <p:tgtEl>
                                          <p:spTgt spid="7578">
                                            <p:txEl>
                                              <p:pRg st="2" end="2"/>
                                            </p:txEl>
                                          </p:spTgt>
                                        </p:tgtEl>
                                        <p:attrNameLst>
                                          <p:attrName>style.visibility</p:attrName>
                                        </p:attrNameLst>
                                      </p:cBhvr>
                                      <p:to>
                                        <p:strVal val="visible"/>
                                      </p:to>
                                    </p:set>
                                    <p:anim calcmode="lin" valueType="num">
                                      <p:cBhvr>
                                        <p:cTn id="54" dur="500" fill="hold"/>
                                        <p:tgtEl>
                                          <p:spTgt spid="7578">
                                            <p:txEl>
                                              <p:pRg st="2" end="2"/>
                                            </p:txEl>
                                          </p:spTgt>
                                        </p:tgtEl>
                                        <p:attrNameLst>
                                          <p:attrName>ppt_w</p:attrName>
                                        </p:attrNameLst>
                                      </p:cBhvr>
                                      <p:tavLst>
                                        <p:tav tm="0">
                                          <p:val>
                                            <p:fltVal val="0"/>
                                          </p:val>
                                        </p:tav>
                                        <p:tav tm="100000">
                                          <p:val>
                                            <p:strVal val="#ppt_w"/>
                                          </p:val>
                                        </p:tav>
                                      </p:tavLst>
                                    </p:anim>
                                    <p:anim calcmode="lin" valueType="num">
                                      <p:cBhvr>
                                        <p:cTn id="55" dur="500" fill="hold"/>
                                        <p:tgtEl>
                                          <p:spTgt spid="757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3" nodeType="clickEffect">
                                  <p:stCondLst>
                                    <p:cond delay="0"/>
                                  </p:stCondLst>
                                  <p:iterate>
                                    <p:tmAbs val="0"/>
                                  </p:iterate>
                                  <p:childTnLst>
                                    <p:set>
                                      <p:cBhvr>
                                        <p:cTn id="59" fill="hold"/>
                                        <p:tgtEl>
                                          <p:spTgt spid="7578">
                                            <p:txEl>
                                              <p:pRg st="3" end="3"/>
                                            </p:txEl>
                                          </p:spTgt>
                                        </p:tgtEl>
                                        <p:attrNameLst>
                                          <p:attrName>style.visibility</p:attrName>
                                        </p:attrNameLst>
                                      </p:cBhvr>
                                      <p:to>
                                        <p:strVal val="visible"/>
                                      </p:to>
                                    </p:set>
                                    <p:anim calcmode="lin" valueType="num">
                                      <p:cBhvr>
                                        <p:cTn id="60" dur="500" fill="hold"/>
                                        <p:tgtEl>
                                          <p:spTgt spid="7578">
                                            <p:txEl>
                                              <p:pRg st="3" end="3"/>
                                            </p:txEl>
                                          </p:spTgt>
                                        </p:tgtEl>
                                        <p:attrNameLst>
                                          <p:attrName>ppt_w</p:attrName>
                                        </p:attrNameLst>
                                      </p:cBhvr>
                                      <p:tavLst>
                                        <p:tav tm="0">
                                          <p:val>
                                            <p:fltVal val="0"/>
                                          </p:val>
                                        </p:tav>
                                        <p:tav tm="100000">
                                          <p:val>
                                            <p:strVal val="#ppt_w"/>
                                          </p:val>
                                        </p:tav>
                                      </p:tavLst>
                                    </p:anim>
                                    <p:anim calcmode="lin" valueType="num">
                                      <p:cBhvr>
                                        <p:cTn id="61" dur="500" fill="hold"/>
                                        <p:tgtEl>
                                          <p:spTgt spid="757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4" nodeType="clickEffect">
                                  <p:stCondLst>
                                    <p:cond delay="0"/>
                                  </p:stCondLst>
                                  <p:iterate>
                                    <p:tmAbs val="0"/>
                                  </p:iterate>
                                  <p:childTnLst>
                                    <p:set>
                                      <p:cBhvr>
                                        <p:cTn id="65" fill="hold"/>
                                        <p:tgtEl>
                                          <p:spTgt spid="7589"/>
                                        </p:tgtEl>
                                        <p:attrNameLst>
                                          <p:attrName>style.visibility</p:attrName>
                                        </p:attrNameLst>
                                      </p:cBhvr>
                                      <p:to>
                                        <p:strVal val="visible"/>
                                      </p:to>
                                    </p:set>
                                    <p:animEffect transition="in" filter="wipe(down)">
                                      <p:cBhvr>
                                        <p:cTn id="66" dur="500"/>
                                        <p:tgtEl>
                                          <p:spTgt spid="7589"/>
                                        </p:tgtEl>
                                      </p:cBhvr>
                                    </p:animEffect>
                                  </p:childTnLst>
                                </p:cTn>
                              </p:par>
                            </p:childTnLst>
                          </p:cTn>
                        </p:par>
                        <p:par>
                          <p:cTn id="67" fill="hold">
                            <p:stCondLst>
                              <p:cond delay="500"/>
                            </p:stCondLst>
                            <p:childTnLst>
                              <p:par>
                                <p:cTn id="68" presetID="23" presetClass="entr" presetSubtype="16" fill="hold" grpId="5" nodeType="afterEffect">
                                  <p:stCondLst>
                                    <p:cond delay="0"/>
                                  </p:stCondLst>
                                  <p:iterate>
                                    <p:tmAbs val="0"/>
                                  </p:iterate>
                                  <p:childTnLst>
                                    <p:set>
                                      <p:cBhvr>
                                        <p:cTn id="69" fill="hold"/>
                                        <p:tgtEl>
                                          <p:spTgt spid="7579">
                                            <p:bg/>
                                          </p:spTgt>
                                        </p:tgtEl>
                                        <p:attrNameLst>
                                          <p:attrName>style.visibility</p:attrName>
                                        </p:attrNameLst>
                                      </p:cBhvr>
                                      <p:to>
                                        <p:strVal val="visible"/>
                                      </p:to>
                                    </p:set>
                                    <p:anim calcmode="lin" valueType="num">
                                      <p:cBhvr>
                                        <p:cTn id="70" dur="500" fill="hold"/>
                                        <p:tgtEl>
                                          <p:spTgt spid="7579">
                                            <p:bg/>
                                          </p:spTgt>
                                        </p:tgtEl>
                                        <p:attrNameLst>
                                          <p:attrName>ppt_w</p:attrName>
                                        </p:attrNameLst>
                                      </p:cBhvr>
                                      <p:tavLst>
                                        <p:tav tm="0">
                                          <p:val>
                                            <p:fltVal val="0"/>
                                          </p:val>
                                        </p:tav>
                                        <p:tav tm="100000">
                                          <p:val>
                                            <p:strVal val="#ppt_w"/>
                                          </p:val>
                                        </p:tav>
                                      </p:tavLst>
                                    </p:anim>
                                    <p:anim calcmode="lin" valueType="num">
                                      <p:cBhvr>
                                        <p:cTn id="71" dur="500" fill="hold"/>
                                        <p:tgtEl>
                                          <p:spTgt spid="7579">
                                            <p:bg/>
                                          </p:spTgt>
                                        </p:tgtEl>
                                        <p:attrNameLst>
                                          <p:attrName>ppt_h</p:attrName>
                                        </p:attrNameLst>
                                      </p:cBhvr>
                                      <p:tavLst>
                                        <p:tav tm="0">
                                          <p:val>
                                            <p:fltVal val="0"/>
                                          </p:val>
                                        </p:tav>
                                        <p:tav tm="100000">
                                          <p:val>
                                            <p:strVal val="#ppt_h"/>
                                          </p:val>
                                        </p:tav>
                                      </p:tavLst>
                                    </p:anim>
                                  </p:childTnLst>
                                </p:cTn>
                              </p:par>
                              <p:par>
                                <p:cTn id="72" presetID="23" presetClass="entr" presetSubtype="16" fill="hold" grpId="5" nodeType="withEffect">
                                  <p:stCondLst>
                                    <p:cond delay="0"/>
                                  </p:stCondLst>
                                  <p:iterate>
                                    <p:tmAbs val="0"/>
                                  </p:iterate>
                                  <p:childTnLst>
                                    <p:set>
                                      <p:cBhvr>
                                        <p:cTn id="73" fill="hold"/>
                                        <p:tgtEl>
                                          <p:spTgt spid="7579">
                                            <p:txEl>
                                              <p:pRg st="0" end="0"/>
                                            </p:txEl>
                                          </p:spTgt>
                                        </p:tgtEl>
                                        <p:attrNameLst>
                                          <p:attrName>style.visibility</p:attrName>
                                        </p:attrNameLst>
                                      </p:cBhvr>
                                      <p:to>
                                        <p:strVal val="visible"/>
                                      </p:to>
                                    </p:set>
                                    <p:anim calcmode="lin" valueType="num">
                                      <p:cBhvr>
                                        <p:cTn id="74" dur="500" fill="hold"/>
                                        <p:tgtEl>
                                          <p:spTgt spid="757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7579">
                                            <p:txEl>
                                              <p:pRg st="0" end="0"/>
                                            </p:txEl>
                                          </p:spTgt>
                                        </p:tgtEl>
                                        <p:attrNameLst>
                                          <p:attrName>ppt_h</p:attrName>
                                        </p:attrNameLst>
                                      </p:cBhvr>
                                      <p:tavLst>
                                        <p:tav tm="0">
                                          <p:val>
                                            <p:fltVal val="0"/>
                                          </p:val>
                                        </p:tav>
                                        <p:tav tm="100000">
                                          <p:val>
                                            <p:strVal val="#ppt_h"/>
                                          </p:val>
                                        </p:tav>
                                      </p:tavLst>
                                    </p:anim>
                                  </p:childTnLst>
                                </p:cTn>
                              </p:par>
                            </p:childTnLst>
                          </p:cTn>
                        </p:par>
                        <p:par>
                          <p:cTn id="76" fill="hold">
                            <p:stCondLst>
                              <p:cond delay="1000"/>
                            </p:stCondLst>
                            <p:childTnLst>
                              <p:par>
                                <p:cTn id="77" presetID="23" presetClass="entr" presetSubtype="16" fill="hold" grpId="5" nodeType="afterEffect">
                                  <p:stCondLst>
                                    <p:cond delay="0"/>
                                  </p:stCondLst>
                                  <p:iterate>
                                    <p:tmAbs val="0"/>
                                  </p:iterate>
                                  <p:childTnLst>
                                    <p:set>
                                      <p:cBhvr>
                                        <p:cTn id="78" fill="hold"/>
                                        <p:tgtEl>
                                          <p:spTgt spid="7579">
                                            <p:txEl>
                                              <p:pRg st="1" end="1"/>
                                            </p:txEl>
                                          </p:spTgt>
                                        </p:tgtEl>
                                        <p:attrNameLst>
                                          <p:attrName>style.visibility</p:attrName>
                                        </p:attrNameLst>
                                      </p:cBhvr>
                                      <p:to>
                                        <p:strVal val="visible"/>
                                      </p:to>
                                    </p:set>
                                    <p:anim calcmode="lin" valueType="num">
                                      <p:cBhvr>
                                        <p:cTn id="79" dur="500" fill="hold"/>
                                        <p:tgtEl>
                                          <p:spTgt spid="7579">
                                            <p:txEl>
                                              <p:pRg st="1" end="1"/>
                                            </p:txEl>
                                          </p:spTgt>
                                        </p:tgtEl>
                                        <p:attrNameLst>
                                          <p:attrName>ppt_w</p:attrName>
                                        </p:attrNameLst>
                                      </p:cBhvr>
                                      <p:tavLst>
                                        <p:tav tm="0">
                                          <p:val>
                                            <p:fltVal val="0"/>
                                          </p:val>
                                        </p:tav>
                                        <p:tav tm="100000">
                                          <p:val>
                                            <p:strVal val="#ppt_w"/>
                                          </p:val>
                                        </p:tav>
                                      </p:tavLst>
                                    </p:anim>
                                    <p:anim calcmode="lin" valueType="num">
                                      <p:cBhvr>
                                        <p:cTn id="80" dur="500" fill="hold"/>
                                        <p:tgtEl>
                                          <p:spTgt spid="75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3" presetClass="entr" presetSubtype="16" fill="hold" grpId="5" nodeType="clickEffect">
                                  <p:stCondLst>
                                    <p:cond delay="0"/>
                                  </p:stCondLst>
                                  <p:iterate>
                                    <p:tmAbs val="0"/>
                                  </p:iterate>
                                  <p:childTnLst>
                                    <p:set>
                                      <p:cBhvr>
                                        <p:cTn id="84" fill="hold"/>
                                        <p:tgtEl>
                                          <p:spTgt spid="7579">
                                            <p:txEl>
                                              <p:pRg st="2" end="2"/>
                                            </p:txEl>
                                          </p:spTgt>
                                        </p:tgtEl>
                                        <p:attrNameLst>
                                          <p:attrName>style.visibility</p:attrName>
                                        </p:attrNameLst>
                                      </p:cBhvr>
                                      <p:to>
                                        <p:strVal val="visible"/>
                                      </p:to>
                                    </p:set>
                                    <p:anim calcmode="lin" valueType="num">
                                      <p:cBhvr>
                                        <p:cTn id="85" dur="500" fill="hold"/>
                                        <p:tgtEl>
                                          <p:spTgt spid="7579">
                                            <p:txEl>
                                              <p:pRg st="2" end="2"/>
                                            </p:txEl>
                                          </p:spTgt>
                                        </p:tgtEl>
                                        <p:attrNameLst>
                                          <p:attrName>ppt_w</p:attrName>
                                        </p:attrNameLst>
                                      </p:cBhvr>
                                      <p:tavLst>
                                        <p:tav tm="0">
                                          <p:val>
                                            <p:fltVal val="0"/>
                                          </p:val>
                                        </p:tav>
                                        <p:tav tm="100000">
                                          <p:val>
                                            <p:strVal val="#ppt_w"/>
                                          </p:val>
                                        </p:tav>
                                      </p:tavLst>
                                    </p:anim>
                                    <p:anim calcmode="lin" valueType="num">
                                      <p:cBhvr>
                                        <p:cTn id="86" dur="500" fill="hold"/>
                                        <p:tgtEl>
                                          <p:spTgt spid="75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grpId="5" nodeType="clickEffect">
                                  <p:stCondLst>
                                    <p:cond delay="0"/>
                                  </p:stCondLst>
                                  <p:iterate>
                                    <p:tmAbs val="0"/>
                                  </p:iterate>
                                  <p:childTnLst>
                                    <p:set>
                                      <p:cBhvr>
                                        <p:cTn id="90" fill="hold"/>
                                        <p:tgtEl>
                                          <p:spTgt spid="7579">
                                            <p:txEl>
                                              <p:pRg st="3" end="3"/>
                                            </p:txEl>
                                          </p:spTgt>
                                        </p:tgtEl>
                                        <p:attrNameLst>
                                          <p:attrName>style.visibility</p:attrName>
                                        </p:attrNameLst>
                                      </p:cBhvr>
                                      <p:to>
                                        <p:strVal val="visible"/>
                                      </p:to>
                                    </p:set>
                                    <p:anim calcmode="lin" valueType="num">
                                      <p:cBhvr>
                                        <p:cTn id="91" dur="500" fill="hold"/>
                                        <p:tgtEl>
                                          <p:spTgt spid="7579">
                                            <p:txEl>
                                              <p:pRg st="3" end="3"/>
                                            </p:txEl>
                                          </p:spTgt>
                                        </p:tgtEl>
                                        <p:attrNameLst>
                                          <p:attrName>ppt_w</p:attrName>
                                        </p:attrNameLst>
                                      </p:cBhvr>
                                      <p:tavLst>
                                        <p:tav tm="0">
                                          <p:val>
                                            <p:fltVal val="0"/>
                                          </p:val>
                                        </p:tav>
                                        <p:tav tm="100000">
                                          <p:val>
                                            <p:strVal val="#ppt_w"/>
                                          </p:val>
                                        </p:tav>
                                      </p:tavLst>
                                    </p:anim>
                                    <p:anim calcmode="lin" valueType="num">
                                      <p:cBhvr>
                                        <p:cTn id="92" dur="500" fill="hold"/>
                                        <p:tgtEl>
                                          <p:spTgt spid="757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grpId="6" nodeType="clickEffect">
                                  <p:stCondLst>
                                    <p:cond delay="0"/>
                                  </p:stCondLst>
                                  <p:iterate>
                                    <p:tmAbs val="0"/>
                                  </p:iterate>
                                  <p:childTnLst>
                                    <p:set>
                                      <p:cBhvr>
                                        <p:cTn id="96" fill="hold"/>
                                        <p:tgtEl>
                                          <p:spTgt spid="7580"/>
                                        </p:tgtEl>
                                        <p:attrNameLst>
                                          <p:attrName>style.visibility</p:attrName>
                                        </p:attrNameLst>
                                      </p:cBhvr>
                                      <p:to>
                                        <p:strVal val="visible"/>
                                      </p:to>
                                    </p:set>
                                    <p:anim calcmode="lin" valueType="num">
                                      <p:cBhvr>
                                        <p:cTn id="97" dur="500" fill="hold"/>
                                        <p:tgtEl>
                                          <p:spTgt spid="7580"/>
                                        </p:tgtEl>
                                        <p:attrNameLst>
                                          <p:attrName>ppt_w</p:attrName>
                                        </p:attrNameLst>
                                      </p:cBhvr>
                                      <p:tavLst>
                                        <p:tav tm="0">
                                          <p:val>
                                            <p:fltVal val="0"/>
                                          </p:val>
                                        </p:tav>
                                        <p:tav tm="100000">
                                          <p:val>
                                            <p:strVal val="#ppt_w"/>
                                          </p:val>
                                        </p:tav>
                                      </p:tavLst>
                                    </p:anim>
                                    <p:anim calcmode="lin" valueType="num">
                                      <p:cBhvr>
                                        <p:cTn id="98" dur="500" fill="hold"/>
                                        <p:tgtEl>
                                          <p:spTgt spid="7580"/>
                                        </p:tgtEl>
                                        <p:attrNameLst>
                                          <p:attrName>ppt_h</p:attrName>
                                        </p:attrNameLst>
                                      </p:cBhvr>
                                      <p:tavLst>
                                        <p:tav tm="0">
                                          <p:val>
                                            <p:fltVal val="0"/>
                                          </p:val>
                                        </p:tav>
                                        <p:tav tm="100000">
                                          <p:val>
                                            <p:strVal val="#ppt_h"/>
                                          </p:val>
                                        </p:tav>
                                      </p:tavLst>
                                    </p:anim>
                                  </p:childTnLst>
                                </p:cTn>
                              </p:par>
                            </p:childTnLst>
                          </p:cTn>
                        </p:par>
                        <p:par>
                          <p:cTn id="99" fill="hold">
                            <p:stCondLst>
                              <p:cond delay="500"/>
                            </p:stCondLst>
                            <p:childTnLst>
                              <p:par>
                                <p:cTn id="100" presetID="23" presetClass="entr" presetSubtype="16" fill="hold" grpId="7" nodeType="afterEffect">
                                  <p:stCondLst>
                                    <p:cond delay="0"/>
                                  </p:stCondLst>
                                  <p:iterate>
                                    <p:tmAbs val="0"/>
                                  </p:iterate>
                                  <p:childTnLst>
                                    <p:set>
                                      <p:cBhvr>
                                        <p:cTn id="101" fill="hold"/>
                                        <p:tgtEl>
                                          <p:spTgt spid="7581"/>
                                        </p:tgtEl>
                                        <p:attrNameLst>
                                          <p:attrName>style.visibility</p:attrName>
                                        </p:attrNameLst>
                                      </p:cBhvr>
                                      <p:to>
                                        <p:strVal val="visible"/>
                                      </p:to>
                                    </p:set>
                                    <p:anim calcmode="lin" valueType="num">
                                      <p:cBhvr>
                                        <p:cTn id="102" dur="500" fill="hold"/>
                                        <p:tgtEl>
                                          <p:spTgt spid="7581"/>
                                        </p:tgtEl>
                                        <p:attrNameLst>
                                          <p:attrName>ppt_w</p:attrName>
                                        </p:attrNameLst>
                                      </p:cBhvr>
                                      <p:tavLst>
                                        <p:tav tm="0">
                                          <p:val>
                                            <p:fltVal val="0"/>
                                          </p:val>
                                        </p:tav>
                                        <p:tav tm="100000">
                                          <p:val>
                                            <p:strVal val="#ppt_w"/>
                                          </p:val>
                                        </p:tav>
                                      </p:tavLst>
                                    </p:anim>
                                    <p:anim calcmode="lin" valueType="num">
                                      <p:cBhvr>
                                        <p:cTn id="103" dur="500" fill="hold"/>
                                        <p:tgtEl>
                                          <p:spTgt spid="75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 grpId="1" build="p" bldLvl="5" animBg="1" advAuto="0"/>
      <p:bldP spid="7578" grpId="3" build="p" bldLvl="5" animBg="1" advAuto="0"/>
      <p:bldP spid="7579" grpId="5" build="p" bldLvl="5" animBg="1" advAuto="0"/>
      <p:bldP spid="7580" grpId="6" animBg="1" advAuto="0"/>
      <p:bldP spid="7581" grpId="7" animBg="1" advAuto="0"/>
      <p:bldP spid="7585" grpId="2" animBg="1" advAuto="0"/>
      <p:bldP spid="7589" grpId="4"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1" name="Shape 7591"/>
          <p:cNvSpPr>
            <a:spLocks noGrp="1"/>
          </p:cNvSpPr>
          <p:nvPr>
            <p:ph type="title"/>
          </p:nvPr>
        </p:nvSpPr>
        <p:spPr>
          <a:xfrm>
            <a:off x="-42863" y="0"/>
            <a:ext cx="7089776" cy="2447925"/>
          </a:xfrm>
          <a:prstGeom prst="rect">
            <a:avLst/>
          </a:prstGeom>
        </p:spPr>
        <p:txBody>
          <a:bodyPr/>
          <a:lstStyle>
            <a:lvl1pPr>
              <a:defRPr b="1"/>
            </a:lvl1pPr>
          </a:lstStyle>
          <a:p>
            <a:r>
              <a:t>Testimony Grade Sheet</a:t>
            </a:r>
          </a:p>
        </p:txBody>
      </p:sp>
      <p:pic>
        <p:nvPicPr>
          <p:cNvPr id="7592" name="image75.png" descr="Testimony Grade Sheet p. 20.png"/>
          <p:cNvPicPr>
            <a:picLocks noChangeAspect="1"/>
          </p:cNvPicPr>
          <p:nvPr/>
        </p:nvPicPr>
        <p:blipFill>
          <a:blip r:embed="rId2">
            <a:extLst/>
          </a:blip>
          <a:stretch>
            <a:fillRect/>
          </a:stretch>
        </p:blipFill>
        <p:spPr>
          <a:xfrm>
            <a:off x="0" y="0"/>
            <a:ext cx="7275514" cy="6858000"/>
          </a:xfrm>
          <a:prstGeom prst="rect">
            <a:avLst/>
          </a:prstGeom>
          <a:ln w="12700">
            <a:miter lim="400000"/>
          </a:ln>
        </p:spPr>
      </p:pic>
      <p:sp>
        <p:nvSpPr>
          <p:cNvPr id="7593" name="Shape 7593"/>
          <p:cNvSpPr/>
          <p:nvPr/>
        </p:nvSpPr>
        <p:spPr>
          <a:xfrm>
            <a:off x="8532813" y="44450"/>
            <a:ext cx="531813"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b="1">
                <a:solidFill>
                  <a:schemeClr val="accent3">
                    <a:lumOff val="44000"/>
                  </a:schemeClr>
                </a:solidFill>
              </a:defRPr>
            </a:lvl1pPr>
          </a:lstStyle>
          <a:p>
            <a:r>
              <a:t>20</a:t>
            </a:r>
          </a:p>
        </p:txBody>
      </p:sp>
      <p:grpSp>
        <p:nvGrpSpPr>
          <p:cNvPr id="7598" name="Group 7598"/>
          <p:cNvGrpSpPr/>
          <p:nvPr/>
        </p:nvGrpSpPr>
        <p:grpSpPr>
          <a:xfrm>
            <a:off x="1146657" y="1052736"/>
            <a:ext cx="7997343" cy="1156369"/>
            <a:chOff x="0" y="0"/>
            <a:chExt cx="7997342" cy="1156367"/>
          </a:xfrm>
        </p:grpSpPr>
        <p:sp>
          <p:nvSpPr>
            <p:cNvPr id="7594" name="Shape 7594"/>
            <p:cNvSpPr/>
            <p:nvPr/>
          </p:nvSpPr>
          <p:spPr>
            <a:xfrm>
              <a:off x="0" y="0"/>
              <a:ext cx="7956815" cy="1156369"/>
            </a:xfrm>
            <a:custGeom>
              <a:avLst/>
              <a:gdLst/>
              <a:ahLst/>
              <a:cxnLst>
                <a:cxn ang="0">
                  <a:pos x="wd2" y="hd2"/>
                </a:cxn>
                <a:cxn ang="5400000">
                  <a:pos x="wd2" y="hd2"/>
                </a:cxn>
                <a:cxn ang="10800000">
                  <a:pos x="wd2" y="hd2"/>
                </a:cxn>
                <a:cxn ang="16200000">
                  <a:pos x="wd2" y="hd2"/>
                </a:cxn>
              </a:cxnLst>
              <a:rect l="0" t="0" r="r" b="b"/>
              <a:pathLst>
                <a:path w="21600" h="21600" extrusionOk="0">
                  <a:moveTo>
                    <a:pt x="7539" y="2690"/>
                  </a:moveTo>
                  <a:cubicBezTo>
                    <a:pt x="7539" y="1204"/>
                    <a:pt x="7714" y="0"/>
                    <a:pt x="7930" y="0"/>
                  </a:cubicBezTo>
                  <a:lnTo>
                    <a:pt x="9883" y="0"/>
                  </a:lnTo>
                  <a:lnTo>
                    <a:pt x="21209" y="0"/>
                  </a:lnTo>
                  <a:cubicBezTo>
                    <a:pt x="21425" y="0"/>
                    <a:pt x="21600" y="1204"/>
                    <a:pt x="21600" y="2690"/>
                  </a:cubicBezTo>
                  <a:lnTo>
                    <a:pt x="21600" y="13450"/>
                  </a:lnTo>
                  <a:cubicBezTo>
                    <a:pt x="21600" y="14936"/>
                    <a:pt x="21425" y="16141"/>
                    <a:pt x="21209" y="16141"/>
                  </a:cubicBezTo>
                  <a:lnTo>
                    <a:pt x="7930" y="16141"/>
                  </a:lnTo>
                  <a:cubicBezTo>
                    <a:pt x="7714" y="16141"/>
                    <a:pt x="7539" y="14936"/>
                    <a:pt x="7539" y="13450"/>
                  </a:cubicBezTo>
                  <a:lnTo>
                    <a:pt x="7539" y="13451"/>
                  </a:lnTo>
                  <a:lnTo>
                    <a:pt x="0" y="21600"/>
                  </a:lnTo>
                  <a:lnTo>
                    <a:pt x="7539" y="9415"/>
                  </a:lnTo>
                  <a:close/>
                </a:path>
              </a:pathLst>
            </a:custGeom>
            <a:solidFill>
              <a:srgbClr val="000090"/>
            </a:solidFill>
            <a:ln w="12700" cap="flat">
              <a:solidFill>
                <a:srgbClr val="000000"/>
              </a:solidFill>
              <a:prstDash val="solid"/>
              <a:round/>
            </a:ln>
            <a:effectLst/>
          </p:spPr>
          <p:txBody>
            <a:bodyPr wrap="square" lIns="45719" tIns="45719" rIns="45719" bIns="45719" numCol="1" anchor="t">
              <a:noAutofit/>
            </a:bodyPr>
            <a:lstStyle/>
            <a:p>
              <a:pPr>
                <a:defRPr sz="700">
                  <a:solidFill>
                    <a:schemeClr val="accent3">
                      <a:lumOff val="44000"/>
                    </a:schemeClr>
                  </a:solidFill>
                </a:defRPr>
              </a:pPr>
              <a:endParaRPr/>
            </a:p>
          </p:txBody>
        </p:sp>
        <p:grpSp>
          <p:nvGrpSpPr>
            <p:cNvPr id="7597" name="Group 7597"/>
            <p:cNvGrpSpPr/>
            <p:nvPr/>
          </p:nvGrpSpPr>
          <p:grpSpPr>
            <a:xfrm>
              <a:off x="2777270" y="72007"/>
              <a:ext cx="5220073" cy="720081"/>
              <a:chOff x="0" y="0"/>
              <a:chExt cx="5220072" cy="720080"/>
            </a:xfrm>
          </p:grpSpPr>
          <p:sp>
            <p:nvSpPr>
              <p:cNvPr id="7595" name="Shape 7595"/>
              <p:cNvSpPr/>
              <p:nvPr/>
            </p:nvSpPr>
            <p:spPr>
              <a:xfrm>
                <a:off x="-1" y="-1"/>
                <a:ext cx="5220074" cy="720082"/>
              </a:xfrm>
              <a:prstGeom prst="rect">
                <a:avLst/>
              </a:prstGeom>
              <a:solidFill>
                <a:srgbClr val="000090"/>
              </a:solidFill>
              <a:ln w="12700" cap="flat">
                <a:noFill/>
                <a:miter lim="400000"/>
              </a:ln>
              <a:effectLst/>
            </p:spPr>
            <p:txBody>
              <a:bodyPr wrap="square" lIns="45719" tIns="45719" rIns="45719" bIns="45719" numCol="1" anchor="ctr">
                <a:noAutofit/>
              </a:bodyPr>
              <a:lstStyle/>
              <a:p>
                <a:pPr algn="ctr">
                  <a:defRPr sz="3600" b="1">
                    <a:solidFill>
                      <a:schemeClr val="accent3">
                        <a:lumOff val="44000"/>
                      </a:schemeClr>
                    </a:solidFill>
                  </a:defRPr>
                </a:pPr>
                <a:endParaRPr/>
              </a:p>
            </p:txBody>
          </p:sp>
          <p:sp>
            <p:nvSpPr>
              <p:cNvPr id="7596" name="Shape 7596"/>
              <p:cNvSpPr/>
              <p:nvPr/>
            </p:nvSpPr>
            <p:spPr>
              <a:xfrm>
                <a:off x="-1" y="55098"/>
                <a:ext cx="5220074"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r>
                  <a:t>Panimula</a:t>
                </a:r>
              </a:p>
            </p:txBody>
          </p:sp>
        </p:grpSp>
      </p:grpSp>
      <p:grpSp>
        <p:nvGrpSpPr>
          <p:cNvPr id="7603" name="Group 7603"/>
          <p:cNvGrpSpPr/>
          <p:nvPr/>
        </p:nvGrpSpPr>
        <p:grpSpPr>
          <a:xfrm>
            <a:off x="1582308" y="2003242"/>
            <a:ext cx="7561692" cy="864097"/>
            <a:chOff x="0" y="0"/>
            <a:chExt cx="7561691" cy="864095"/>
          </a:xfrm>
        </p:grpSpPr>
        <p:sp>
          <p:nvSpPr>
            <p:cNvPr id="7599" name="Shape 7599"/>
            <p:cNvSpPr/>
            <p:nvPr/>
          </p:nvSpPr>
          <p:spPr>
            <a:xfrm>
              <a:off x="0" y="0"/>
              <a:ext cx="7521164" cy="864097"/>
            </a:xfrm>
            <a:custGeom>
              <a:avLst/>
              <a:gdLst/>
              <a:ahLst/>
              <a:cxnLst>
                <a:cxn ang="0">
                  <a:pos x="wd2" y="hd2"/>
                </a:cxn>
                <a:cxn ang="5400000">
                  <a:pos x="wd2" y="hd2"/>
                </a:cxn>
                <a:cxn ang="10800000">
                  <a:pos x="wd2" y="hd2"/>
                </a:cxn>
                <a:cxn ang="16200000">
                  <a:pos x="wd2" y="hd2"/>
                </a:cxn>
              </a:cxnLst>
              <a:rect l="0" t="0" r="r" b="b"/>
              <a:pathLst>
                <a:path w="21600" h="21600" extrusionOk="0">
                  <a:moveTo>
                    <a:pt x="6725" y="3600"/>
                  </a:moveTo>
                  <a:cubicBezTo>
                    <a:pt x="6725" y="1612"/>
                    <a:pt x="6910" y="0"/>
                    <a:pt x="7138" y="0"/>
                  </a:cubicBezTo>
                  <a:lnTo>
                    <a:pt x="9204" y="0"/>
                  </a:lnTo>
                  <a:lnTo>
                    <a:pt x="21186" y="0"/>
                  </a:lnTo>
                  <a:cubicBezTo>
                    <a:pt x="21415" y="0"/>
                    <a:pt x="21600" y="1612"/>
                    <a:pt x="21600" y="3600"/>
                  </a:cubicBezTo>
                  <a:lnTo>
                    <a:pt x="21600" y="18000"/>
                  </a:lnTo>
                  <a:cubicBezTo>
                    <a:pt x="21600" y="19988"/>
                    <a:pt x="21415" y="21600"/>
                    <a:pt x="21186" y="21600"/>
                  </a:cubicBezTo>
                  <a:lnTo>
                    <a:pt x="7138" y="21600"/>
                  </a:lnTo>
                  <a:cubicBezTo>
                    <a:pt x="6910" y="21600"/>
                    <a:pt x="6725" y="19988"/>
                    <a:pt x="6725" y="18000"/>
                  </a:cubicBezTo>
                  <a:lnTo>
                    <a:pt x="6725" y="18000"/>
                  </a:lnTo>
                  <a:lnTo>
                    <a:pt x="0" y="21432"/>
                  </a:lnTo>
                  <a:lnTo>
                    <a:pt x="6725" y="12600"/>
                  </a:lnTo>
                  <a:close/>
                </a:path>
              </a:pathLst>
            </a:custGeom>
            <a:solidFill>
              <a:srgbClr val="000090"/>
            </a:solidFill>
            <a:ln w="12700" cap="flat">
              <a:solidFill>
                <a:srgbClr val="000000"/>
              </a:solidFill>
              <a:prstDash val="solid"/>
              <a:round/>
            </a:ln>
            <a:effectLst/>
          </p:spPr>
          <p:txBody>
            <a:bodyPr wrap="square" lIns="45719" tIns="45719" rIns="45719" bIns="45719" numCol="1" anchor="t">
              <a:noAutofit/>
            </a:bodyPr>
            <a:lstStyle/>
            <a:p>
              <a:pPr>
                <a:defRPr sz="700">
                  <a:solidFill>
                    <a:schemeClr val="accent3">
                      <a:lumOff val="44000"/>
                    </a:schemeClr>
                  </a:solidFill>
                </a:defRPr>
              </a:pPr>
              <a:endParaRPr/>
            </a:p>
          </p:txBody>
        </p:sp>
        <p:grpSp>
          <p:nvGrpSpPr>
            <p:cNvPr id="7602" name="Group 7602"/>
            <p:cNvGrpSpPr/>
            <p:nvPr/>
          </p:nvGrpSpPr>
          <p:grpSpPr>
            <a:xfrm>
              <a:off x="2341619" y="72007"/>
              <a:ext cx="5220073" cy="720081"/>
              <a:chOff x="0" y="0"/>
              <a:chExt cx="5220072" cy="720080"/>
            </a:xfrm>
          </p:grpSpPr>
          <p:sp>
            <p:nvSpPr>
              <p:cNvPr id="7600" name="Shape 7600"/>
              <p:cNvSpPr/>
              <p:nvPr/>
            </p:nvSpPr>
            <p:spPr>
              <a:xfrm>
                <a:off x="-1" y="-1"/>
                <a:ext cx="5220074" cy="720082"/>
              </a:xfrm>
              <a:prstGeom prst="rect">
                <a:avLst/>
              </a:prstGeom>
              <a:solidFill>
                <a:srgbClr val="000090"/>
              </a:solidFill>
              <a:ln w="12700" cap="flat">
                <a:noFill/>
                <a:miter lim="400000"/>
              </a:ln>
              <a:effectLst/>
            </p:spPr>
            <p:txBody>
              <a:bodyPr wrap="square" lIns="45719" tIns="45719" rIns="45719" bIns="45719" numCol="1" anchor="ctr">
                <a:noAutofit/>
              </a:bodyPr>
              <a:lstStyle/>
              <a:p>
                <a:pPr algn="ctr">
                  <a:defRPr sz="3600" b="1">
                    <a:solidFill>
                      <a:schemeClr val="accent3">
                        <a:lumOff val="44000"/>
                      </a:schemeClr>
                    </a:solidFill>
                  </a:defRPr>
                </a:pPr>
                <a:endParaRPr/>
              </a:p>
            </p:txBody>
          </p:sp>
          <p:sp>
            <p:nvSpPr>
              <p:cNvPr id="7601" name="Shape 7601"/>
              <p:cNvSpPr/>
              <p:nvPr/>
            </p:nvSpPr>
            <p:spPr>
              <a:xfrm>
                <a:off x="-1" y="55098"/>
                <a:ext cx="5220074"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r>
                  <a:t>Bago Magbalik-loob</a:t>
                </a:r>
              </a:p>
            </p:txBody>
          </p:sp>
        </p:grpSp>
      </p:grpSp>
      <p:grpSp>
        <p:nvGrpSpPr>
          <p:cNvPr id="7608" name="Group 7608"/>
          <p:cNvGrpSpPr/>
          <p:nvPr/>
        </p:nvGrpSpPr>
        <p:grpSpPr>
          <a:xfrm>
            <a:off x="1442667" y="2953748"/>
            <a:ext cx="7701333" cy="864097"/>
            <a:chOff x="0" y="0"/>
            <a:chExt cx="7701332" cy="864095"/>
          </a:xfrm>
        </p:grpSpPr>
        <p:sp>
          <p:nvSpPr>
            <p:cNvPr id="7604" name="Shape 7604"/>
            <p:cNvSpPr/>
            <p:nvPr/>
          </p:nvSpPr>
          <p:spPr>
            <a:xfrm>
              <a:off x="0" y="0"/>
              <a:ext cx="7660805" cy="864097"/>
            </a:xfrm>
            <a:custGeom>
              <a:avLst/>
              <a:gdLst/>
              <a:ahLst/>
              <a:cxnLst>
                <a:cxn ang="0">
                  <a:pos x="wd2" y="hd2"/>
                </a:cxn>
                <a:cxn ang="5400000">
                  <a:pos x="wd2" y="hd2"/>
                </a:cxn>
                <a:cxn ang="10800000">
                  <a:pos x="wd2" y="hd2"/>
                </a:cxn>
                <a:cxn ang="16200000">
                  <a:pos x="wd2" y="hd2"/>
                </a:cxn>
              </a:cxnLst>
              <a:rect l="0" t="0" r="r" b="b"/>
              <a:pathLst>
                <a:path w="21600" h="21600" extrusionOk="0">
                  <a:moveTo>
                    <a:pt x="6996" y="3600"/>
                  </a:moveTo>
                  <a:cubicBezTo>
                    <a:pt x="6996" y="1612"/>
                    <a:pt x="7178" y="0"/>
                    <a:pt x="7402" y="0"/>
                  </a:cubicBezTo>
                  <a:lnTo>
                    <a:pt x="9430" y="0"/>
                  </a:lnTo>
                  <a:lnTo>
                    <a:pt x="21194" y="0"/>
                  </a:lnTo>
                  <a:cubicBezTo>
                    <a:pt x="21418" y="0"/>
                    <a:pt x="21600" y="1612"/>
                    <a:pt x="21600" y="3600"/>
                  </a:cubicBezTo>
                  <a:lnTo>
                    <a:pt x="21600" y="18000"/>
                  </a:lnTo>
                  <a:cubicBezTo>
                    <a:pt x="21600" y="19988"/>
                    <a:pt x="21418" y="21600"/>
                    <a:pt x="21194" y="21600"/>
                  </a:cubicBezTo>
                  <a:lnTo>
                    <a:pt x="7402" y="21600"/>
                  </a:lnTo>
                  <a:cubicBezTo>
                    <a:pt x="7178" y="21600"/>
                    <a:pt x="6996" y="19988"/>
                    <a:pt x="6996" y="18000"/>
                  </a:cubicBezTo>
                  <a:lnTo>
                    <a:pt x="6996" y="18000"/>
                  </a:lnTo>
                  <a:lnTo>
                    <a:pt x="0" y="14052"/>
                  </a:lnTo>
                  <a:lnTo>
                    <a:pt x="6996" y="12600"/>
                  </a:lnTo>
                  <a:close/>
                </a:path>
              </a:pathLst>
            </a:custGeom>
            <a:solidFill>
              <a:srgbClr val="000090"/>
            </a:solidFill>
            <a:ln w="12700" cap="flat">
              <a:solidFill>
                <a:srgbClr val="000000"/>
              </a:solidFill>
              <a:prstDash val="solid"/>
              <a:round/>
            </a:ln>
            <a:effectLst/>
          </p:spPr>
          <p:txBody>
            <a:bodyPr wrap="square" lIns="45719" tIns="45719" rIns="45719" bIns="45719" numCol="1" anchor="t">
              <a:noAutofit/>
            </a:bodyPr>
            <a:lstStyle/>
            <a:p>
              <a:pPr>
                <a:defRPr sz="700">
                  <a:solidFill>
                    <a:schemeClr val="accent3">
                      <a:lumOff val="44000"/>
                    </a:schemeClr>
                  </a:solidFill>
                </a:defRPr>
              </a:pPr>
              <a:endParaRPr/>
            </a:p>
          </p:txBody>
        </p:sp>
        <p:grpSp>
          <p:nvGrpSpPr>
            <p:cNvPr id="7607" name="Group 7607"/>
            <p:cNvGrpSpPr/>
            <p:nvPr/>
          </p:nvGrpSpPr>
          <p:grpSpPr>
            <a:xfrm>
              <a:off x="2481260" y="72007"/>
              <a:ext cx="5220073" cy="720081"/>
              <a:chOff x="0" y="0"/>
              <a:chExt cx="5220072" cy="720080"/>
            </a:xfrm>
          </p:grpSpPr>
          <p:sp>
            <p:nvSpPr>
              <p:cNvPr id="7605" name="Shape 7605"/>
              <p:cNvSpPr/>
              <p:nvPr/>
            </p:nvSpPr>
            <p:spPr>
              <a:xfrm>
                <a:off x="-1" y="-1"/>
                <a:ext cx="5220074" cy="720082"/>
              </a:xfrm>
              <a:prstGeom prst="rect">
                <a:avLst/>
              </a:prstGeom>
              <a:solidFill>
                <a:srgbClr val="000090"/>
              </a:solidFill>
              <a:ln w="12700" cap="flat">
                <a:noFill/>
                <a:miter lim="400000"/>
              </a:ln>
              <a:effectLst/>
            </p:spPr>
            <p:txBody>
              <a:bodyPr wrap="square" lIns="45719" tIns="45719" rIns="45719" bIns="45719" numCol="1" anchor="ctr">
                <a:noAutofit/>
              </a:bodyPr>
              <a:lstStyle/>
              <a:p>
                <a:pPr algn="ctr">
                  <a:defRPr sz="3600" b="1">
                    <a:solidFill>
                      <a:schemeClr val="accent3">
                        <a:lumOff val="44000"/>
                      </a:schemeClr>
                    </a:solidFill>
                  </a:defRPr>
                </a:pPr>
                <a:endParaRPr/>
              </a:p>
            </p:txBody>
          </p:sp>
          <p:sp>
            <p:nvSpPr>
              <p:cNvPr id="7606" name="Shape 7606"/>
              <p:cNvSpPr/>
              <p:nvPr/>
            </p:nvSpPr>
            <p:spPr>
              <a:xfrm>
                <a:off x="-1" y="55098"/>
                <a:ext cx="5220074"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r>
                  <a:t>Pagbabalik-loob</a:t>
                </a:r>
              </a:p>
            </p:txBody>
          </p:sp>
        </p:grpSp>
      </p:grpSp>
      <p:grpSp>
        <p:nvGrpSpPr>
          <p:cNvPr id="7613" name="Group 7613"/>
          <p:cNvGrpSpPr/>
          <p:nvPr/>
        </p:nvGrpSpPr>
        <p:grpSpPr>
          <a:xfrm>
            <a:off x="1264232" y="3764660"/>
            <a:ext cx="7879768" cy="1143284"/>
            <a:chOff x="0" y="-139593"/>
            <a:chExt cx="7879767" cy="1143282"/>
          </a:xfrm>
        </p:grpSpPr>
        <p:sp>
          <p:nvSpPr>
            <p:cNvPr id="7609" name="Shape 7609"/>
            <p:cNvSpPr/>
            <p:nvPr/>
          </p:nvSpPr>
          <p:spPr>
            <a:xfrm>
              <a:off x="0" y="0"/>
              <a:ext cx="7839240" cy="864097"/>
            </a:xfrm>
            <a:custGeom>
              <a:avLst/>
              <a:gdLst/>
              <a:ahLst/>
              <a:cxnLst>
                <a:cxn ang="0">
                  <a:pos x="wd2" y="hd2"/>
                </a:cxn>
                <a:cxn ang="5400000">
                  <a:pos x="wd2" y="hd2"/>
                </a:cxn>
                <a:cxn ang="10800000">
                  <a:pos x="wd2" y="hd2"/>
                </a:cxn>
                <a:cxn ang="16200000">
                  <a:pos x="wd2" y="hd2"/>
                </a:cxn>
              </a:cxnLst>
              <a:rect l="0" t="0" r="r" b="b"/>
              <a:pathLst>
                <a:path w="21600" h="21600" extrusionOk="0">
                  <a:moveTo>
                    <a:pt x="7328" y="3600"/>
                  </a:moveTo>
                  <a:cubicBezTo>
                    <a:pt x="7328" y="1612"/>
                    <a:pt x="7506" y="0"/>
                    <a:pt x="7725" y="0"/>
                  </a:cubicBezTo>
                  <a:lnTo>
                    <a:pt x="9707" y="0"/>
                  </a:lnTo>
                  <a:lnTo>
                    <a:pt x="21203" y="0"/>
                  </a:lnTo>
                  <a:cubicBezTo>
                    <a:pt x="21422" y="0"/>
                    <a:pt x="21600" y="1612"/>
                    <a:pt x="21600" y="3600"/>
                  </a:cubicBezTo>
                  <a:lnTo>
                    <a:pt x="21600" y="3600"/>
                  </a:lnTo>
                  <a:lnTo>
                    <a:pt x="21600" y="18000"/>
                  </a:lnTo>
                  <a:cubicBezTo>
                    <a:pt x="21600" y="19988"/>
                    <a:pt x="21422" y="21600"/>
                    <a:pt x="21203" y="21600"/>
                  </a:cubicBezTo>
                  <a:lnTo>
                    <a:pt x="7725" y="21600"/>
                  </a:lnTo>
                  <a:cubicBezTo>
                    <a:pt x="7506" y="21600"/>
                    <a:pt x="7328" y="19988"/>
                    <a:pt x="7328" y="18000"/>
                  </a:cubicBezTo>
                  <a:lnTo>
                    <a:pt x="7328" y="9000"/>
                  </a:lnTo>
                  <a:lnTo>
                    <a:pt x="0" y="5722"/>
                  </a:lnTo>
                  <a:lnTo>
                    <a:pt x="7328" y="3600"/>
                  </a:lnTo>
                  <a:close/>
                </a:path>
              </a:pathLst>
            </a:custGeom>
            <a:solidFill>
              <a:srgbClr val="000090"/>
            </a:solidFill>
            <a:ln w="12700" cap="flat">
              <a:solidFill>
                <a:srgbClr val="000000"/>
              </a:solidFill>
              <a:prstDash val="solid"/>
              <a:round/>
            </a:ln>
            <a:effectLst/>
          </p:spPr>
          <p:txBody>
            <a:bodyPr wrap="square" lIns="45719" tIns="45719" rIns="45719" bIns="45719" numCol="1" anchor="t">
              <a:noAutofit/>
            </a:bodyPr>
            <a:lstStyle/>
            <a:p>
              <a:pPr>
                <a:defRPr sz="700">
                  <a:solidFill>
                    <a:schemeClr val="accent3">
                      <a:lumOff val="44000"/>
                    </a:schemeClr>
                  </a:solidFill>
                </a:defRPr>
              </a:pPr>
              <a:endParaRPr/>
            </a:p>
          </p:txBody>
        </p:sp>
        <p:grpSp>
          <p:nvGrpSpPr>
            <p:cNvPr id="7612" name="Group 7612"/>
            <p:cNvGrpSpPr/>
            <p:nvPr/>
          </p:nvGrpSpPr>
          <p:grpSpPr>
            <a:xfrm>
              <a:off x="2659695" y="-139594"/>
              <a:ext cx="5220073" cy="1143284"/>
              <a:chOff x="0" y="-211601"/>
              <a:chExt cx="5220072" cy="1143282"/>
            </a:xfrm>
          </p:grpSpPr>
          <p:sp>
            <p:nvSpPr>
              <p:cNvPr id="7610" name="Shape 7610"/>
              <p:cNvSpPr/>
              <p:nvPr/>
            </p:nvSpPr>
            <p:spPr>
              <a:xfrm>
                <a:off x="-1" y="-1"/>
                <a:ext cx="5220074" cy="720082"/>
              </a:xfrm>
              <a:prstGeom prst="rect">
                <a:avLst/>
              </a:prstGeom>
              <a:solidFill>
                <a:srgbClr val="000090"/>
              </a:solidFill>
              <a:ln w="12700" cap="flat">
                <a:noFill/>
                <a:miter lim="400000"/>
              </a:ln>
              <a:effectLst/>
            </p:spPr>
            <p:txBody>
              <a:bodyPr wrap="square" lIns="45719" tIns="45719" rIns="45719" bIns="45719" numCol="1" anchor="ctr">
                <a:noAutofit/>
              </a:bodyPr>
              <a:lstStyle/>
              <a:p>
                <a:pPr algn="ctr">
                  <a:defRPr sz="3600" b="1">
                    <a:solidFill>
                      <a:schemeClr val="accent3">
                        <a:lumOff val="44000"/>
                      </a:schemeClr>
                    </a:solidFill>
                  </a:defRPr>
                </a:pPr>
                <a:endParaRPr/>
              </a:p>
            </p:txBody>
          </p:sp>
          <p:sp>
            <p:nvSpPr>
              <p:cNvPr id="7611" name="Shape 7611"/>
              <p:cNvSpPr/>
              <p:nvPr/>
            </p:nvSpPr>
            <p:spPr>
              <a:xfrm>
                <a:off x="-1" y="-211602"/>
                <a:ext cx="5220074" cy="1143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r>
                  <a:t>Pagkatapos ng pagbabalik-loob</a:t>
                </a:r>
              </a:p>
            </p:txBody>
          </p:sp>
        </p:grpSp>
      </p:grpSp>
      <p:grpSp>
        <p:nvGrpSpPr>
          <p:cNvPr id="7618" name="Group 7618"/>
          <p:cNvGrpSpPr/>
          <p:nvPr/>
        </p:nvGrpSpPr>
        <p:grpSpPr>
          <a:xfrm>
            <a:off x="934658" y="4830615"/>
            <a:ext cx="8209342" cy="1838745"/>
            <a:chOff x="0" y="0"/>
            <a:chExt cx="8209341" cy="1838743"/>
          </a:xfrm>
        </p:grpSpPr>
        <p:sp>
          <p:nvSpPr>
            <p:cNvPr id="7614" name="Shape 7614"/>
            <p:cNvSpPr/>
            <p:nvPr/>
          </p:nvSpPr>
          <p:spPr>
            <a:xfrm>
              <a:off x="0" y="0"/>
              <a:ext cx="8168814" cy="1838745"/>
            </a:xfrm>
            <a:custGeom>
              <a:avLst/>
              <a:gdLst/>
              <a:ahLst/>
              <a:cxnLst>
                <a:cxn ang="0">
                  <a:pos x="wd2" y="hd2"/>
                </a:cxn>
                <a:cxn ang="5400000">
                  <a:pos x="wd2" y="hd2"/>
                </a:cxn>
                <a:cxn ang="10800000">
                  <a:pos x="wd2" y="hd2"/>
                </a:cxn>
                <a:cxn ang="16200000">
                  <a:pos x="wd2" y="hd2"/>
                </a:cxn>
              </a:cxnLst>
              <a:rect l="0" t="0" r="r" b="b"/>
              <a:pathLst>
                <a:path w="21600" h="21600" extrusionOk="0">
                  <a:moveTo>
                    <a:pt x="7904" y="13141"/>
                  </a:moveTo>
                  <a:cubicBezTo>
                    <a:pt x="7904" y="12207"/>
                    <a:pt x="8075" y="11449"/>
                    <a:pt x="8285" y="11449"/>
                  </a:cubicBezTo>
                  <a:lnTo>
                    <a:pt x="10187" y="11449"/>
                  </a:lnTo>
                  <a:lnTo>
                    <a:pt x="0" y="0"/>
                  </a:lnTo>
                  <a:lnTo>
                    <a:pt x="13611" y="11449"/>
                  </a:lnTo>
                  <a:lnTo>
                    <a:pt x="21219" y="11449"/>
                  </a:lnTo>
                  <a:cubicBezTo>
                    <a:pt x="21430" y="11449"/>
                    <a:pt x="21600" y="12207"/>
                    <a:pt x="21600" y="13141"/>
                  </a:cubicBezTo>
                  <a:lnTo>
                    <a:pt x="21600" y="13141"/>
                  </a:lnTo>
                  <a:lnTo>
                    <a:pt x="21600" y="19908"/>
                  </a:lnTo>
                  <a:cubicBezTo>
                    <a:pt x="21600" y="20843"/>
                    <a:pt x="21430" y="21600"/>
                    <a:pt x="21219" y="21600"/>
                  </a:cubicBezTo>
                  <a:lnTo>
                    <a:pt x="8285" y="21600"/>
                  </a:lnTo>
                  <a:cubicBezTo>
                    <a:pt x="8075" y="21600"/>
                    <a:pt x="7904" y="20843"/>
                    <a:pt x="7904" y="19908"/>
                  </a:cubicBezTo>
                  <a:lnTo>
                    <a:pt x="7904" y="13141"/>
                  </a:lnTo>
                  <a:close/>
                </a:path>
              </a:pathLst>
            </a:custGeom>
            <a:solidFill>
              <a:srgbClr val="000090"/>
            </a:solidFill>
            <a:ln w="12700" cap="flat">
              <a:solidFill>
                <a:srgbClr val="000000"/>
              </a:solidFill>
              <a:prstDash val="solid"/>
              <a:round/>
            </a:ln>
            <a:effectLst/>
          </p:spPr>
          <p:txBody>
            <a:bodyPr wrap="square" lIns="45719" tIns="45719" rIns="45719" bIns="45719" numCol="1" anchor="t">
              <a:noAutofit/>
            </a:bodyPr>
            <a:lstStyle/>
            <a:p>
              <a:pPr>
                <a:defRPr sz="700">
                  <a:solidFill>
                    <a:schemeClr val="accent3">
                      <a:lumOff val="44000"/>
                    </a:schemeClr>
                  </a:solidFill>
                </a:defRPr>
              </a:pPr>
              <a:endParaRPr/>
            </a:p>
          </p:txBody>
        </p:sp>
        <p:grpSp>
          <p:nvGrpSpPr>
            <p:cNvPr id="7617" name="Group 7617"/>
            <p:cNvGrpSpPr/>
            <p:nvPr/>
          </p:nvGrpSpPr>
          <p:grpSpPr>
            <a:xfrm>
              <a:off x="2989269" y="1046655"/>
              <a:ext cx="5220073" cy="720081"/>
              <a:chOff x="0" y="0"/>
              <a:chExt cx="5220072" cy="720080"/>
            </a:xfrm>
          </p:grpSpPr>
          <p:sp>
            <p:nvSpPr>
              <p:cNvPr id="7615" name="Shape 7615"/>
              <p:cNvSpPr/>
              <p:nvPr/>
            </p:nvSpPr>
            <p:spPr>
              <a:xfrm>
                <a:off x="-1" y="-1"/>
                <a:ext cx="5220074" cy="720082"/>
              </a:xfrm>
              <a:prstGeom prst="rect">
                <a:avLst/>
              </a:prstGeom>
              <a:solidFill>
                <a:srgbClr val="000090"/>
              </a:solidFill>
              <a:ln w="12700" cap="flat">
                <a:noFill/>
                <a:miter lim="400000"/>
              </a:ln>
              <a:effectLst/>
            </p:spPr>
            <p:txBody>
              <a:bodyPr wrap="square" lIns="45719" tIns="45719" rIns="45719" bIns="45719" numCol="1" anchor="ctr">
                <a:noAutofit/>
              </a:bodyPr>
              <a:lstStyle/>
              <a:p>
                <a:pPr algn="ctr">
                  <a:defRPr sz="3600" b="1">
                    <a:solidFill>
                      <a:schemeClr val="accent3">
                        <a:lumOff val="44000"/>
                      </a:schemeClr>
                    </a:solidFill>
                  </a:defRPr>
                </a:pPr>
                <a:endParaRPr/>
              </a:p>
            </p:txBody>
          </p:sp>
          <p:sp>
            <p:nvSpPr>
              <p:cNvPr id="7616" name="Shape 7616"/>
              <p:cNvSpPr/>
              <p:nvPr/>
            </p:nvSpPr>
            <p:spPr>
              <a:xfrm>
                <a:off x="-1" y="55098"/>
                <a:ext cx="5220074"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r>
                  <a:t>Samut-sari</a:t>
                </a:r>
              </a:p>
            </p:txBody>
          </p:sp>
        </p:grpSp>
      </p:grpSp>
      <p:grpSp>
        <p:nvGrpSpPr>
          <p:cNvPr id="7621" name="Group 7621"/>
          <p:cNvGrpSpPr/>
          <p:nvPr/>
        </p:nvGrpSpPr>
        <p:grpSpPr>
          <a:xfrm>
            <a:off x="1111177" y="4600948"/>
            <a:ext cx="8032823" cy="1117908"/>
            <a:chOff x="0" y="0"/>
            <a:chExt cx="8032822" cy="1117907"/>
          </a:xfrm>
        </p:grpSpPr>
        <p:sp>
          <p:nvSpPr>
            <p:cNvPr id="7619" name="Shape 7619"/>
            <p:cNvSpPr/>
            <p:nvPr/>
          </p:nvSpPr>
          <p:spPr>
            <a:xfrm>
              <a:off x="0" y="0"/>
              <a:ext cx="7992295" cy="1117908"/>
            </a:xfrm>
            <a:custGeom>
              <a:avLst/>
              <a:gdLst/>
              <a:ahLst/>
              <a:cxnLst>
                <a:cxn ang="0">
                  <a:pos x="wd2" y="hd2"/>
                </a:cxn>
                <a:cxn ang="5400000">
                  <a:pos x="wd2" y="hd2"/>
                </a:cxn>
                <a:cxn ang="10800000">
                  <a:pos x="wd2" y="hd2"/>
                </a:cxn>
                <a:cxn ang="16200000">
                  <a:pos x="wd2" y="hd2"/>
                </a:cxn>
              </a:cxnLst>
              <a:rect l="0" t="0" r="r" b="b"/>
              <a:pathLst>
                <a:path w="21600" h="21600" extrusionOk="0">
                  <a:moveTo>
                    <a:pt x="7602" y="7687"/>
                  </a:moveTo>
                  <a:cubicBezTo>
                    <a:pt x="7602" y="6150"/>
                    <a:pt x="7776" y="4904"/>
                    <a:pt x="7991" y="4904"/>
                  </a:cubicBezTo>
                  <a:lnTo>
                    <a:pt x="9935" y="4904"/>
                  </a:lnTo>
                  <a:lnTo>
                    <a:pt x="21211" y="4904"/>
                  </a:lnTo>
                  <a:cubicBezTo>
                    <a:pt x="21426" y="4904"/>
                    <a:pt x="21600" y="6150"/>
                    <a:pt x="21600" y="7687"/>
                  </a:cubicBezTo>
                  <a:lnTo>
                    <a:pt x="21600" y="7687"/>
                  </a:lnTo>
                  <a:lnTo>
                    <a:pt x="21600" y="18817"/>
                  </a:lnTo>
                  <a:cubicBezTo>
                    <a:pt x="21600" y="20354"/>
                    <a:pt x="21426" y="21600"/>
                    <a:pt x="21211" y="21600"/>
                  </a:cubicBezTo>
                  <a:lnTo>
                    <a:pt x="7991" y="21600"/>
                  </a:lnTo>
                  <a:cubicBezTo>
                    <a:pt x="7776" y="21600"/>
                    <a:pt x="7602" y="20354"/>
                    <a:pt x="7602" y="18817"/>
                  </a:cubicBezTo>
                  <a:lnTo>
                    <a:pt x="7602" y="11861"/>
                  </a:lnTo>
                  <a:lnTo>
                    <a:pt x="0" y="0"/>
                  </a:lnTo>
                  <a:lnTo>
                    <a:pt x="7602" y="7687"/>
                  </a:lnTo>
                  <a:close/>
                </a:path>
              </a:pathLst>
            </a:custGeom>
            <a:solidFill>
              <a:srgbClr val="000090"/>
            </a:solidFill>
            <a:ln w="12700" cap="flat">
              <a:solidFill>
                <a:srgbClr val="000000"/>
              </a:solidFill>
              <a:prstDash val="solid"/>
              <a:round/>
            </a:ln>
            <a:effectLst/>
          </p:spPr>
          <p:txBody>
            <a:bodyPr wrap="square" lIns="45719" tIns="45719" rIns="45719" bIns="45719" numCol="1" anchor="t">
              <a:noAutofit/>
            </a:bodyPr>
            <a:lstStyle/>
            <a:p>
              <a:pPr>
                <a:defRPr sz="700">
                  <a:solidFill>
                    <a:schemeClr val="accent3">
                      <a:lumOff val="44000"/>
                    </a:schemeClr>
                  </a:solidFill>
                </a:defRPr>
              </a:pPr>
              <a:endParaRPr/>
            </a:p>
          </p:txBody>
        </p:sp>
        <p:sp>
          <p:nvSpPr>
            <p:cNvPr id="7620" name="Shape 7620"/>
            <p:cNvSpPr/>
            <p:nvPr/>
          </p:nvSpPr>
          <p:spPr>
            <a:xfrm>
              <a:off x="2812750" y="380917"/>
              <a:ext cx="5220073"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3600" b="1">
                  <a:solidFill>
                    <a:schemeClr val="accent3">
                      <a:lumOff val="44000"/>
                    </a:schemeClr>
                  </a:solidFill>
                </a:defRPr>
              </a:lvl1pPr>
            </a:lstStyle>
            <a:p>
              <a:r>
                <a:t>Wakas</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7598"/>
                                        </p:tgtEl>
                                        <p:attrNameLst>
                                          <p:attrName>style.visibility</p:attrName>
                                        </p:attrNameLst>
                                      </p:cBhvr>
                                      <p:to>
                                        <p:strVal val="visible"/>
                                      </p:to>
                                    </p:set>
                                    <p:animEffect transition="in" filter="wipe(left)">
                                      <p:cBhvr>
                                        <p:cTn id="7" dur="500"/>
                                        <p:tgtEl>
                                          <p:spTgt spid="75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7603"/>
                                        </p:tgtEl>
                                        <p:attrNameLst>
                                          <p:attrName>style.visibility</p:attrName>
                                        </p:attrNameLst>
                                      </p:cBhvr>
                                      <p:to>
                                        <p:strVal val="visible"/>
                                      </p:to>
                                    </p:set>
                                    <p:animEffect transition="in" filter="wipe(left)">
                                      <p:cBhvr>
                                        <p:cTn id="12" dur="500"/>
                                        <p:tgtEl>
                                          <p:spTgt spid="76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7608"/>
                                        </p:tgtEl>
                                        <p:attrNameLst>
                                          <p:attrName>style.visibility</p:attrName>
                                        </p:attrNameLst>
                                      </p:cBhvr>
                                      <p:to>
                                        <p:strVal val="visible"/>
                                      </p:to>
                                    </p:set>
                                    <p:animEffect transition="in" filter="wipe(left)">
                                      <p:cBhvr>
                                        <p:cTn id="17" dur="500"/>
                                        <p:tgtEl>
                                          <p:spTgt spid="760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7613"/>
                                        </p:tgtEl>
                                        <p:attrNameLst>
                                          <p:attrName>style.visibility</p:attrName>
                                        </p:attrNameLst>
                                      </p:cBhvr>
                                      <p:to>
                                        <p:strVal val="visible"/>
                                      </p:to>
                                    </p:set>
                                    <p:animEffect transition="in" filter="wipe(left)">
                                      <p:cBhvr>
                                        <p:cTn id="22" dur="500"/>
                                        <p:tgtEl>
                                          <p:spTgt spid="76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7621"/>
                                        </p:tgtEl>
                                        <p:attrNameLst>
                                          <p:attrName>style.visibility</p:attrName>
                                        </p:attrNameLst>
                                      </p:cBhvr>
                                      <p:to>
                                        <p:strVal val="visible"/>
                                      </p:to>
                                    </p:set>
                                    <p:animEffect transition="in" filter="wipe(left)">
                                      <p:cBhvr>
                                        <p:cTn id="27" dur="500"/>
                                        <p:tgtEl>
                                          <p:spTgt spid="76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6" nodeType="clickEffect">
                                  <p:stCondLst>
                                    <p:cond delay="0"/>
                                  </p:stCondLst>
                                  <p:iterate>
                                    <p:tmAbs val="0"/>
                                  </p:iterate>
                                  <p:childTnLst>
                                    <p:set>
                                      <p:cBhvr>
                                        <p:cTn id="31" fill="hold"/>
                                        <p:tgtEl>
                                          <p:spTgt spid="7618"/>
                                        </p:tgtEl>
                                        <p:attrNameLst>
                                          <p:attrName>style.visibility</p:attrName>
                                        </p:attrNameLst>
                                      </p:cBhvr>
                                      <p:to>
                                        <p:strVal val="visible"/>
                                      </p:to>
                                    </p:set>
                                    <p:animEffect transition="in" filter="wipe(left)">
                                      <p:cBhvr>
                                        <p:cTn id="32" dur="500"/>
                                        <p:tgtEl>
                                          <p:spTgt spid="7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 grpId="1" animBg="1" advAuto="0"/>
      <p:bldP spid="7603" grpId="2" animBg="1" advAuto="0"/>
      <p:bldP spid="7608" grpId="3" animBg="1" advAuto="0"/>
      <p:bldP spid="7613" grpId="4" animBg="1" advAuto="0"/>
      <p:bldP spid="7618" grpId="6" animBg="1" advAuto="0"/>
      <p:bldP spid="7621" grpId="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3" name="Shape 7623"/>
          <p:cNvSpPr/>
          <p:nvPr/>
        </p:nvSpPr>
        <p:spPr>
          <a:xfrm>
            <a:off x="0" y="981075"/>
            <a:ext cx="9144000" cy="5876925"/>
          </a:xfrm>
          <a:prstGeom prst="rect">
            <a:avLst/>
          </a:prstGeom>
          <a:solidFill>
            <a:srgbClr val="FFF9FC"/>
          </a:solidFill>
          <a:ln w="12700">
            <a:miter lim="400000"/>
          </a:ln>
        </p:spPr>
        <p:txBody>
          <a:bodyPr lIns="45719" rIns="45719"/>
          <a:lstStyle/>
          <a:p>
            <a:pPr>
              <a:defRPr>
                <a:solidFill>
                  <a:srgbClr val="FFFF66"/>
                </a:solidFill>
              </a:defRPr>
            </a:pPr>
            <a:endParaRPr/>
          </a:p>
        </p:txBody>
      </p:sp>
      <p:sp>
        <p:nvSpPr>
          <p:cNvPr id="7624" name="Shape 7624"/>
          <p:cNvSpPr>
            <a:spLocks noGrp="1"/>
          </p:cNvSpPr>
          <p:nvPr>
            <p:ph type="title"/>
          </p:nvPr>
        </p:nvSpPr>
        <p:spPr>
          <a:xfrm>
            <a:off x="12700" y="22225"/>
            <a:ext cx="9144000" cy="958850"/>
          </a:xfrm>
          <a:prstGeom prst="rect">
            <a:avLst/>
          </a:prstGeom>
        </p:spPr>
        <p:txBody>
          <a:bodyPr/>
          <a:lstStyle/>
          <a:p>
            <a:r>
              <a:t>Ang Ating Dalawang Pangkat</a:t>
            </a:r>
          </a:p>
        </p:txBody>
      </p:sp>
      <p:pic>
        <p:nvPicPr>
          <p:cNvPr id="7625" name="image76.png"/>
          <p:cNvPicPr>
            <a:picLocks noChangeAspect="1"/>
          </p:cNvPicPr>
          <p:nvPr/>
        </p:nvPicPr>
        <p:blipFill>
          <a:blip r:embed="rId2">
            <a:extLst/>
          </a:blip>
          <a:stretch>
            <a:fillRect/>
          </a:stretch>
        </p:blipFill>
        <p:spPr>
          <a:xfrm>
            <a:off x="2339975" y="2708275"/>
            <a:ext cx="4095750" cy="4149725"/>
          </a:xfrm>
          <a:prstGeom prst="rect">
            <a:avLst/>
          </a:prstGeom>
          <a:ln w="12700">
            <a:miter lim="400000"/>
          </a:ln>
        </p:spPr>
      </p:pic>
      <p:sp>
        <p:nvSpPr>
          <p:cNvPr id="7626" name="Shape 7626"/>
          <p:cNvSpPr/>
          <p:nvPr/>
        </p:nvSpPr>
        <p:spPr>
          <a:xfrm>
            <a:off x="252413" y="1547336"/>
            <a:ext cx="3276601" cy="739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4400" b="1">
                <a:latin typeface="Trebuchet MS"/>
                <a:ea typeface="Trebuchet MS"/>
                <a:cs typeface="Trebuchet MS"/>
                <a:sym typeface="Trebuchet MS"/>
              </a:defRPr>
            </a:lvl1pPr>
          </a:lstStyle>
          <a:p>
            <a:r>
              <a:t>Dr. Rick</a:t>
            </a:r>
          </a:p>
        </p:txBody>
      </p:sp>
      <p:sp>
        <p:nvSpPr>
          <p:cNvPr id="7627" name="Shape 7627"/>
          <p:cNvSpPr/>
          <p:nvPr/>
        </p:nvSpPr>
        <p:spPr>
          <a:xfrm rot="19464391">
            <a:off x="1509712" y="2122488"/>
            <a:ext cx="1366839" cy="12954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6200" y="10800"/>
                </a:lnTo>
                <a:lnTo>
                  <a:pt x="16200" y="21600"/>
                </a:lnTo>
                <a:lnTo>
                  <a:pt x="5400" y="21600"/>
                </a:lnTo>
                <a:lnTo>
                  <a:pt x="5400" y="10800"/>
                </a:lnTo>
                <a:close/>
              </a:path>
            </a:pathLst>
          </a:custGeom>
          <a:solidFill>
            <a:srgbClr val="004080"/>
          </a:solidFill>
          <a:ln w="12700">
            <a:solidFill>
              <a:srgbClr val="FFFF66"/>
            </a:solidFill>
          </a:ln>
        </p:spPr>
        <p:txBody>
          <a:bodyPr lIns="45719" rIns="45719"/>
          <a:lstStyle/>
          <a:p>
            <a:pPr>
              <a:defRPr>
                <a:solidFill>
                  <a:srgbClr val="FFFF66"/>
                </a:solidFill>
              </a:defRPr>
            </a:pPr>
            <a:endParaRPr/>
          </a:p>
        </p:txBody>
      </p:sp>
      <p:sp>
        <p:nvSpPr>
          <p:cNvPr id="7628" name="Shape 7628"/>
          <p:cNvSpPr/>
          <p:nvPr/>
        </p:nvSpPr>
        <p:spPr>
          <a:xfrm>
            <a:off x="5545137" y="1547336"/>
            <a:ext cx="3275013" cy="739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4400" b="1">
                <a:latin typeface="Trebuchet MS"/>
                <a:ea typeface="Trebuchet MS"/>
                <a:cs typeface="Trebuchet MS"/>
                <a:sym typeface="Trebuchet MS"/>
              </a:defRPr>
            </a:lvl1pPr>
          </a:lstStyle>
          <a:p>
            <a:r>
              <a:t>Dr. Des</a:t>
            </a:r>
          </a:p>
        </p:txBody>
      </p:sp>
      <p:sp>
        <p:nvSpPr>
          <p:cNvPr id="7629" name="Shape 7629"/>
          <p:cNvSpPr/>
          <p:nvPr/>
        </p:nvSpPr>
        <p:spPr>
          <a:xfrm rot="2671631">
            <a:off x="5622925" y="2138363"/>
            <a:ext cx="1366839" cy="129698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6200" y="10800"/>
                </a:lnTo>
                <a:lnTo>
                  <a:pt x="16200" y="21600"/>
                </a:lnTo>
                <a:lnTo>
                  <a:pt x="5400" y="21600"/>
                </a:lnTo>
                <a:lnTo>
                  <a:pt x="5400" y="10800"/>
                </a:lnTo>
                <a:close/>
              </a:path>
            </a:pathLst>
          </a:custGeom>
          <a:solidFill>
            <a:srgbClr val="004080"/>
          </a:solidFill>
          <a:ln w="12700">
            <a:solidFill>
              <a:srgbClr val="FFFF66"/>
            </a:solidFill>
          </a:ln>
        </p:spPr>
        <p:txBody>
          <a:bodyPr lIns="45719" rIns="45719"/>
          <a:lstStyle/>
          <a:p>
            <a:pPr>
              <a:defRPr>
                <a:solidFill>
                  <a:srgbClr val="FFFF66"/>
                </a:solidFill>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7627"/>
                                        </p:tgtEl>
                                        <p:attrNameLst>
                                          <p:attrName>style.visibility</p:attrName>
                                        </p:attrNameLst>
                                      </p:cBhvr>
                                      <p:to>
                                        <p:strVal val="visible"/>
                                      </p:to>
                                    </p:set>
                                    <p:animEffect transition="in" filter="wipe(down)">
                                      <p:cBhvr>
                                        <p:cTn id="7" dur="500"/>
                                        <p:tgtEl>
                                          <p:spTgt spid="7627"/>
                                        </p:tgtEl>
                                      </p:cBhvr>
                                    </p:animEffect>
                                  </p:childTnLst>
                                </p:cTn>
                              </p:par>
                            </p:childTnLst>
                          </p:cTn>
                        </p:par>
                        <p:par>
                          <p:cTn id="8" fill="hold">
                            <p:stCondLst>
                              <p:cond delay="500"/>
                            </p:stCondLst>
                            <p:childTnLst>
                              <p:par>
                                <p:cTn id="9" presetID="22" presetClass="entr" presetSubtype="4" fill="hold" grpId="2" nodeType="afterEffect">
                                  <p:stCondLst>
                                    <p:cond delay="0"/>
                                  </p:stCondLst>
                                  <p:iterate>
                                    <p:tmAbs val="0"/>
                                  </p:iterate>
                                  <p:childTnLst>
                                    <p:set>
                                      <p:cBhvr>
                                        <p:cTn id="10" fill="hold"/>
                                        <p:tgtEl>
                                          <p:spTgt spid="7626"/>
                                        </p:tgtEl>
                                        <p:attrNameLst>
                                          <p:attrName>style.visibility</p:attrName>
                                        </p:attrNameLst>
                                      </p:cBhvr>
                                      <p:to>
                                        <p:strVal val="visible"/>
                                      </p:to>
                                    </p:set>
                                    <p:animEffect transition="in" filter="wipe(down)">
                                      <p:cBhvr>
                                        <p:cTn id="11" dur="500"/>
                                        <p:tgtEl>
                                          <p:spTgt spid="76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3" nodeType="clickEffect">
                                  <p:stCondLst>
                                    <p:cond delay="0"/>
                                  </p:stCondLst>
                                  <p:iterate>
                                    <p:tmAbs val="0"/>
                                  </p:iterate>
                                  <p:childTnLst>
                                    <p:set>
                                      <p:cBhvr>
                                        <p:cTn id="15" fill="hold"/>
                                        <p:tgtEl>
                                          <p:spTgt spid="7629"/>
                                        </p:tgtEl>
                                        <p:attrNameLst>
                                          <p:attrName>style.visibility</p:attrName>
                                        </p:attrNameLst>
                                      </p:cBhvr>
                                      <p:to>
                                        <p:strVal val="visible"/>
                                      </p:to>
                                    </p:set>
                                    <p:animEffect transition="in" filter="wipe(down)">
                                      <p:cBhvr>
                                        <p:cTn id="16" dur="500"/>
                                        <p:tgtEl>
                                          <p:spTgt spid="7629"/>
                                        </p:tgtEl>
                                      </p:cBhvr>
                                    </p:animEffect>
                                  </p:childTnLst>
                                </p:cTn>
                              </p:par>
                            </p:childTnLst>
                          </p:cTn>
                        </p:par>
                        <p:par>
                          <p:cTn id="17" fill="hold">
                            <p:stCondLst>
                              <p:cond delay="500"/>
                            </p:stCondLst>
                            <p:childTnLst>
                              <p:par>
                                <p:cTn id="18" presetID="22" presetClass="entr" presetSubtype="4" fill="hold" grpId="4" nodeType="afterEffect">
                                  <p:stCondLst>
                                    <p:cond delay="0"/>
                                  </p:stCondLst>
                                  <p:iterate>
                                    <p:tmAbs val="0"/>
                                  </p:iterate>
                                  <p:childTnLst>
                                    <p:set>
                                      <p:cBhvr>
                                        <p:cTn id="19" fill="hold"/>
                                        <p:tgtEl>
                                          <p:spTgt spid="7628"/>
                                        </p:tgtEl>
                                        <p:attrNameLst>
                                          <p:attrName>style.visibility</p:attrName>
                                        </p:attrNameLst>
                                      </p:cBhvr>
                                      <p:to>
                                        <p:strVal val="visible"/>
                                      </p:to>
                                    </p:set>
                                    <p:animEffect transition="in" filter="wipe(down)">
                                      <p:cBhvr>
                                        <p:cTn id="20" dur="500"/>
                                        <p:tgtEl>
                                          <p:spTgt spid="7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6" grpId="2" animBg="1" advAuto="0"/>
      <p:bldP spid="7627" grpId="1" animBg="1" advAuto="0"/>
      <p:bldP spid="7628" grpId="4" animBg="1" advAuto="0"/>
      <p:bldP spid="7629" grpId="3"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1" name="Shape 7631"/>
          <p:cNvSpPr>
            <a:spLocks noGrp="1"/>
          </p:cNvSpPr>
          <p:nvPr>
            <p:ph type="title"/>
          </p:nvPr>
        </p:nvSpPr>
        <p:spPr>
          <a:xfrm>
            <a:off x="685800" y="404663"/>
            <a:ext cx="7772400" cy="1205063"/>
          </a:xfrm>
          <a:prstGeom prst="rect">
            <a:avLst/>
          </a:prstGeom>
          <a:solidFill>
            <a:srgbClr val="FFFF66"/>
          </a:solidFill>
        </p:spPr>
        <p:txBody>
          <a:bodyPr>
            <a:normAutofit fontScale="90000"/>
          </a:bodyPr>
          <a:lstStyle>
            <a:lvl1pPr defTabSz="896111">
              <a:defRPr sz="3920" b="1">
                <a:solidFill>
                  <a:srgbClr val="B9152F"/>
                </a:solidFill>
                <a:latin typeface="+mj-lt"/>
                <a:ea typeface="+mj-ea"/>
                <a:cs typeface="+mj-cs"/>
                <a:sym typeface="Arial"/>
              </a:defRPr>
            </a:lvl1pPr>
          </a:lstStyle>
          <a:p>
            <a:r>
              <a:t>Mga Kakailanganin para sa Kursong Ito sa SBC: </a:t>
            </a:r>
          </a:p>
        </p:txBody>
      </p:sp>
      <p:sp>
        <p:nvSpPr>
          <p:cNvPr id="7632" name="Shape 7632"/>
          <p:cNvSpPr/>
          <p:nvPr/>
        </p:nvSpPr>
        <p:spPr>
          <a:xfrm>
            <a:off x="8578850" y="152400"/>
            <a:ext cx="273656"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FF66"/>
                </a:solidFill>
              </a:defRPr>
            </a:lvl1pPr>
          </a:lstStyle>
          <a:p>
            <a:r>
              <a:t>v</a:t>
            </a:r>
          </a:p>
        </p:txBody>
      </p:sp>
      <p:pic>
        <p:nvPicPr>
          <p:cNvPr id="7633" name="image60.jpeg" descr="OverloadDonkey"/>
          <p:cNvPicPr>
            <a:picLocks noChangeAspect="1"/>
          </p:cNvPicPr>
          <p:nvPr/>
        </p:nvPicPr>
        <p:blipFill>
          <a:blip r:embed="rId2">
            <a:extLst/>
          </a:blip>
          <a:stretch>
            <a:fillRect/>
          </a:stretch>
        </p:blipFill>
        <p:spPr>
          <a:xfrm>
            <a:off x="4284662" y="1927225"/>
            <a:ext cx="4783138" cy="3543300"/>
          </a:xfrm>
          <a:prstGeom prst="rect">
            <a:avLst/>
          </a:prstGeom>
          <a:ln w="12700">
            <a:miter lim="400000"/>
          </a:ln>
          <a:effectLst>
            <a:outerShdw dist="25399" dir="2700000" rotWithShape="0">
              <a:srgbClr val="003366"/>
            </a:outerShdw>
          </a:effectLst>
        </p:spPr>
      </p:pic>
      <p:sp>
        <p:nvSpPr>
          <p:cNvPr id="7634" name="Shape 7634"/>
          <p:cNvSpPr>
            <a:spLocks noGrp="1"/>
          </p:cNvSpPr>
          <p:nvPr>
            <p:ph type="body" sz="half" idx="1"/>
          </p:nvPr>
        </p:nvSpPr>
        <p:spPr>
          <a:xfrm>
            <a:off x="34925" y="1905000"/>
            <a:ext cx="4711700" cy="4764088"/>
          </a:xfrm>
          <a:prstGeom prst="rect">
            <a:avLst/>
          </a:prstGeom>
          <a:effectLst/>
        </p:spPr>
        <p:txBody>
          <a:bodyPr/>
          <a:lstStyle/>
          <a:p>
            <a:pPr marL="609600" indent="-609600">
              <a:lnSpc>
                <a:spcPct val="90000"/>
              </a:lnSpc>
              <a:buFontTx/>
              <a:buAutoNum type="alphaUcPeriod"/>
              <a:defRPr b="1">
                <a:solidFill>
                  <a:srgbClr val="FFF9FC"/>
                </a:solidFill>
                <a:effectLst>
                  <a:outerShdw blurRad="38100" dist="38100" dir="2700000" rotWithShape="0">
                    <a:srgbClr val="000000"/>
                  </a:outerShdw>
                </a:effectLst>
                <a:latin typeface="+mj-lt"/>
                <a:ea typeface="+mj-ea"/>
                <a:cs typeface="+mj-cs"/>
                <a:sym typeface="Arial"/>
              </a:defRPr>
            </a:pPr>
            <a:r>
              <a:rPr dirty="0"/>
              <a:t>Pagbabasa (10%)</a:t>
            </a:r>
          </a:p>
          <a:p>
            <a:pPr marL="609600" indent="-609600">
              <a:lnSpc>
                <a:spcPct val="90000"/>
              </a:lnSpc>
              <a:buSzTx/>
              <a:buNone/>
              <a:defRPr sz="2400" b="1">
                <a:solidFill>
                  <a:srgbClr val="FFF9FC"/>
                </a:solidFill>
                <a:effectLst>
                  <a:outerShdw blurRad="38100" dist="38100" dir="2700000" rotWithShape="0">
                    <a:srgbClr val="000000"/>
                  </a:outerShdw>
                </a:effectLst>
                <a:latin typeface="+mj-lt"/>
                <a:ea typeface="+mj-ea"/>
                <a:cs typeface="+mj-cs"/>
                <a:sym typeface="Arial"/>
              </a:defRPr>
            </a:pPr>
            <a:endParaRPr dirty="0"/>
          </a:p>
          <a:p>
            <a:pPr marL="609600" indent="-609600">
              <a:lnSpc>
                <a:spcPct val="90000"/>
              </a:lnSpc>
              <a:buFontTx/>
              <a:buAutoNum type="alphaUcPeriod" startAt="2"/>
              <a:defRPr b="1">
                <a:solidFill>
                  <a:srgbClr val="FFF9FC"/>
                </a:solidFill>
                <a:effectLst>
                  <a:outerShdw blurRad="38100" dist="38100" dir="2700000" rotWithShape="0">
                    <a:srgbClr val="000000"/>
                  </a:outerShdw>
                </a:effectLst>
                <a:latin typeface="+mj-lt"/>
                <a:ea typeface="+mj-ea"/>
                <a:cs typeface="+mj-cs"/>
                <a:sym typeface="Arial"/>
              </a:defRPr>
            </a:pPr>
            <a:r>
              <a:rPr dirty="0" smtClean="0"/>
              <a:t>Pro</a:t>
            </a:r>
            <a:r>
              <a:rPr lang="en-US" dirty="0" err="1" smtClean="0"/>
              <a:t>yek</a:t>
            </a:r>
            <a:r>
              <a:rPr dirty="0" smtClean="0"/>
              <a:t>t</a:t>
            </a:r>
            <a:r>
              <a:rPr lang="en-US" dirty="0" err="1" smtClean="0"/>
              <a:t>o</a:t>
            </a:r>
            <a:r>
              <a:rPr dirty="0" smtClean="0"/>
              <a:t> </a:t>
            </a:r>
            <a:r>
              <a:rPr dirty="0"/>
              <a:t>(15%)</a:t>
            </a:r>
          </a:p>
          <a:p>
            <a:pPr marL="609600" indent="-609600">
              <a:lnSpc>
                <a:spcPct val="90000"/>
              </a:lnSpc>
              <a:buSzTx/>
              <a:buNone/>
              <a:defRPr sz="2400" b="1">
                <a:solidFill>
                  <a:srgbClr val="FFF9FC"/>
                </a:solidFill>
                <a:effectLst>
                  <a:outerShdw blurRad="38100" dist="38100" dir="2700000" rotWithShape="0">
                    <a:srgbClr val="000000"/>
                  </a:outerShdw>
                </a:effectLst>
                <a:latin typeface="+mj-lt"/>
                <a:ea typeface="+mj-ea"/>
                <a:cs typeface="+mj-cs"/>
                <a:sym typeface="Arial"/>
              </a:defRPr>
            </a:pPr>
            <a:endParaRPr dirty="0" smtClean="0"/>
          </a:p>
          <a:p>
            <a:pPr marL="609600" indent="-609600">
              <a:lnSpc>
                <a:spcPct val="90000"/>
              </a:lnSpc>
              <a:buFontTx/>
              <a:buAutoNum type="alphaUcPeriod" startAt="3"/>
              <a:defRPr b="1">
                <a:solidFill>
                  <a:srgbClr val="FFF9FC"/>
                </a:solidFill>
                <a:effectLst>
                  <a:outerShdw blurRad="38100" dist="38100" dir="2700000" rotWithShape="0">
                    <a:srgbClr val="000000"/>
                  </a:outerShdw>
                </a:effectLst>
                <a:latin typeface="+mj-lt"/>
                <a:ea typeface="+mj-ea"/>
                <a:cs typeface="+mj-cs"/>
                <a:sym typeface="Arial"/>
              </a:defRPr>
            </a:pPr>
            <a:r>
              <a:rPr lang="en-US" dirty="0" err="1" smtClean="0"/>
              <a:t>Takdang</a:t>
            </a:r>
            <a:r>
              <a:rPr lang="en-US" dirty="0" smtClean="0"/>
              <a:t> </a:t>
            </a:r>
            <a:r>
              <a:rPr lang="en-US" dirty="0" err="1" smtClean="0"/>
              <a:t>Aralin</a:t>
            </a:r>
            <a:r>
              <a:rPr dirty="0" smtClean="0"/>
              <a:t> </a:t>
            </a:r>
            <a:r>
              <a:rPr dirty="0"/>
              <a:t>(25%)</a:t>
            </a:r>
          </a:p>
          <a:p>
            <a:pPr marL="609600" indent="-609600">
              <a:lnSpc>
                <a:spcPct val="90000"/>
              </a:lnSpc>
              <a:buFontTx/>
              <a:buAutoNum type="alphaUcPeriod" startAt="3"/>
              <a:defRPr b="1">
                <a:solidFill>
                  <a:srgbClr val="FFF9FC"/>
                </a:solidFill>
                <a:effectLst>
                  <a:outerShdw blurRad="38100" dist="38100" dir="2700000" rotWithShape="0">
                    <a:srgbClr val="000000"/>
                  </a:outerShdw>
                </a:effectLst>
                <a:latin typeface="+mj-lt"/>
                <a:ea typeface="+mj-ea"/>
                <a:cs typeface="+mj-cs"/>
                <a:sym typeface="Arial"/>
              </a:defRPr>
            </a:pPr>
            <a:endParaRPr dirty="0"/>
          </a:p>
          <a:p>
            <a:pPr marL="609600" indent="-609600">
              <a:lnSpc>
                <a:spcPct val="90000"/>
              </a:lnSpc>
              <a:buFontTx/>
              <a:buAutoNum type="alphaUcPeriod" startAt="4"/>
              <a:defRPr b="1">
                <a:solidFill>
                  <a:srgbClr val="FFF9FC"/>
                </a:solidFill>
                <a:effectLst>
                  <a:outerShdw blurRad="38100" dist="38100" dir="2700000" rotWithShape="0">
                    <a:srgbClr val="000000"/>
                  </a:outerShdw>
                </a:effectLst>
                <a:latin typeface="+mj-lt"/>
                <a:ea typeface="+mj-ea"/>
                <a:cs typeface="+mj-cs"/>
                <a:sym typeface="Arial"/>
              </a:defRPr>
            </a:pPr>
            <a:r>
              <a:rPr dirty="0"/>
              <a:t>Pagsasalita (50%)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634">
                                            <p:txEl>
                                              <p:pRg st="2" end="2"/>
                                            </p:txEl>
                                          </p:spTgt>
                                        </p:tgtEl>
                                        <p:attrNameLst>
                                          <p:attrName>style.visibility</p:attrName>
                                        </p:attrNameLst>
                                      </p:cBhvr>
                                      <p:to>
                                        <p:strVal val="visible"/>
                                      </p:to>
                                    </p:set>
                                    <p:anim calcmode="lin" valueType="num">
                                      <p:cBhvr>
                                        <p:cTn id="7" dur="500" fill="hold"/>
                                        <p:tgtEl>
                                          <p:spTgt spid="7634">
                                            <p:txEl>
                                              <p:pRg st="2" end="2"/>
                                            </p:txEl>
                                          </p:spTgt>
                                        </p:tgtEl>
                                        <p:attrNameLst>
                                          <p:attrName>ppt_x</p:attrName>
                                        </p:attrNameLst>
                                      </p:cBhvr>
                                      <p:tavLst>
                                        <p:tav tm="0">
                                          <p:val>
                                            <p:strVal val="0-#ppt_w/2"/>
                                          </p:val>
                                        </p:tav>
                                        <p:tav tm="100000">
                                          <p:val>
                                            <p:strVal val="#ppt_x"/>
                                          </p:val>
                                        </p:tav>
                                      </p:tavLst>
                                    </p:anim>
                                    <p:anim calcmode="lin" valueType="num">
                                      <p:cBhvr>
                                        <p:cTn id="8" dur="500" fill="hold"/>
                                        <p:tgtEl>
                                          <p:spTgt spid="76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iterate>
                                    <p:tmAbs val="0"/>
                                  </p:iterate>
                                  <p:childTnLst>
                                    <p:set>
                                      <p:cBhvr>
                                        <p:cTn id="12" fill="hold"/>
                                        <p:tgtEl>
                                          <p:spTgt spid="7634">
                                            <p:txEl>
                                              <p:pRg st="4" end="4"/>
                                            </p:txEl>
                                          </p:spTgt>
                                        </p:tgtEl>
                                        <p:attrNameLst>
                                          <p:attrName>style.visibility</p:attrName>
                                        </p:attrNameLst>
                                      </p:cBhvr>
                                      <p:to>
                                        <p:strVal val="visible"/>
                                      </p:to>
                                    </p:set>
                                    <p:anim calcmode="lin" valueType="num">
                                      <p:cBhvr>
                                        <p:cTn id="13" dur="500" fill="hold"/>
                                        <p:tgtEl>
                                          <p:spTgt spid="7634">
                                            <p:txEl>
                                              <p:pRg st="4" end="4"/>
                                            </p:txEl>
                                          </p:spTgt>
                                        </p:tgtEl>
                                        <p:attrNameLst>
                                          <p:attrName>ppt_x</p:attrName>
                                        </p:attrNameLst>
                                      </p:cBhvr>
                                      <p:tavLst>
                                        <p:tav tm="0">
                                          <p:val>
                                            <p:strVal val="0-#ppt_w/2"/>
                                          </p:val>
                                        </p:tav>
                                        <p:tav tm="100000">
                                          <p:val>
                                            <p:strVal val="#ppt_x"/>
                                          </p:val>
                                        </p:tav>
                                      </p:tavLst>
                                    </p:anim>
                                    <p:anim calcmode="lin" valueType="num">
                                      <p:cBhvr>
                                        <p:cTn id="14" dur="500" fill="hold"/>
                                        <p:tgtEl>
                                          <p:spTgt spid="763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1" nodeType="clickEffect">
                                  <p:stCondLst>
                                    <p:cond delay="0"/>
                                  </p:stCondLst>
                                  <p:iterate>
                                    <p:tmAbs val="0"/>
                                  </p:iterate>
                                  <p:childTnLst>
                                    <p:set>
                                      <p:cBhvr>
                                        <p:cTn id="18" fill="hold"/>
                                        <p:tgtEl>
                                          <p:spTgt spid="7634">
                                            <p:txEl>
                                              <p:pRg st="6" end="6"/>
                                            </p:txEl>
                                          </p:spTgt>
                                        </p:tgtEl>
                                        <p:attrNameLst>
                                          <p:attrName>style.visibility</p:attrName>
                                        </p:attrNameLst>
                                      </p:cBhvr>
                                      <p:to>
                                        <p:strVal val="visible"/>
                                      </p:to>
                                    </p:set>
                                    <p:anim calcmode="lin" valueType="num">
                                      <p:cBhvr>
                                        <p:cTn id="19" dur="500" fill="hold"/>
                                        <p:tgtEl>
                                          <p:spTgt spid="7634">
                                            <p:txEl>
                                              <p:pRg st="6" end="6"/>
                                            </p:txEl>
                                          </p:spTgt>
                                        </p:tgtEl>
                                        <p:attrNameLst>
                                          <p:attrName>ppt_x</p:attrName>
                                        </p:attrNameLst>
                                      </p:cBhvr>
                                      <p:tavLst>
                                        <p:tav tm="0">
                                          <p:val>
                                            <p:strVal val="0-#ppt_w/2"/>
                                          </p:val>
                                        </p:tav>
                                        <p:tav tm="100000">
                                          <p:val>
                                            <p:strVal val="#ppt_x"/>
                                          </p:val>
                                        </p:tav>
                                      </p:tavLst>
                                    </p:anim>
                                    <p:anim calcmode="lin" valueType="num">
                                      <p:cBhvr>
                                        <p:cTn id="20" dur="500" fill="hold"/>
                                        <p:tgtEl>
                                          <p:spTgt spid="763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4" grpId="1"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6" name="image77.png"/>
          <p:cNvPicPr>
            <a:picLocks noChangeAspect="1"/>
          </p:cNvPicPr>
          <p:nvPr/>
        </p:nvPicPr>
        <p:blipFill>
          <a:blip r:embed="rId3">
            <a:extLst/>
          </a:blip>
          <a:stretch>
            <a:fillRect/>
          </a:stretch>
        </p:blipFill>
        <p:spPr>
          <a:xfrm>
            <a:off x="6567488" y="4292600"/>
            <a:ext cx="2576513" cy="2565400"/>
          </a:xfrm>
          <a:prstGeom prst="rect">
            <a:avLst/>
          </a:prstGeom>
          <a:ln w="12700">
            <a:miter lim="400000"/>
          </a:ln>
        </p:spPr>
      </p:pic>
      <p:sp>
        <p:nvSpPr>
          <p:cNvPr id="7637" name="Shape 7637"/>
          <p:cNvSpPr>
            <a:spLocks noGrp="1"/>
          </p:cNvSpPr>
          <p:nvPr>
            <p:ph type="title"/>
          </p:nvPr>
        </p:nvSpPr>
        <p:spPr>
          <a:prstGeom prst="rect">
            <a:avLst/>
          </a:prstGeom>
        </p:spPr>
        <p:txBody>
          <a:bodyPr/>
          <a:lstStyle>
            <a:lvl1pPr>
              <a:defRPr b="1">
                <a:effectLst>
                  <a:outerShdw blurRad="38100" dist="76200" dir="2700000" rotWithShape="0">
                    <a:srgbClr val="000000">
                      <a:alpha val="89000"/>
                    </a:srgbClr>
                  </a:outerShdw>
                </a:effectLst>
              </a:defRPr>
            </a:lvl1pPr>
          </a:lstStyle>
          <a:p>
            <a:r>
              <a:t>Progreso ng Pagsasalita</a:t>
            </a:r>
          </a:p>
        </p:txBody>
      </p:sp>
      <p:sp>
        <p:nvSpPr>
          <p:cNvPr id="7638" name="Shape 7638"/>
          <p:cNvSpPr/>
          <p:nvPr/>
        </p:nvSpPr>
        <p:spPr>
          <a:xfrm>
            <a:off x="8578850" y="152400"/>
            <a:ext cx="443022"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lvl1pPr>
          </a:lstStyle>
          <a:p>
            <a:r>
              <a:t>vii</a:t>
            </a:r>
          </a:p>
        </p:txBody>
      </p:sp>
      <p:pic>
        <p:nvPicPr>
          <p:cNvPr id="7639" name="image78.png"/>
          <p:cNvPicPr>
            <a:picLocks noChangeAspect="1"/>
          </p:cNvPicPr>
          <p:nvPr/>
        </p:nvPicPr>
        <p:blipFill>
          <a:blip r:embed="rId4">
            <a:extLst/>
          </a:blip>
          <a:stretch>
            <a:fillRect/>
          </a:stretch>
        </p:blipFill>
        <p:spPr>
          <a:xfrm>
            <a:off x="0" y="1762125"/>
            <a:ext cx="2166939" cy="5122863"/>
          </a:xfrm>
          <a:prstGeom prst="rect">
            <a:avLst/>
          </a:prstGeom>
          <a:ln w="12700">
            <a:miter lim="400000"/>
          </a:ln>
        </p:spPr>
      </p:pic>
      <p:sp>
        <p:nvSpPr>
          <p:cNvPr id="7640" name="Shape 7640"/>
          <p:cNvSpPr/>
          <p:nvPr/>
        </p:nvSpPr>
        <p:spPr>
          <a:xfrm>
            <a:off x="1872233" y="1700213"/>
            <a:ext cx="7380286" cy="40397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534987" indent="-534987">
              <a:buSzPct val="100000"/>
              <a:buAutoNum type="arabicPeriod"/>
              <a:defRPr sz="3400" b="1">
                <a:solidFill>
                  <a:srgbClr val="000090"/>
                </a:solidFill>
                <a:effectLst>
                  <a:outerShdw dist="76200" dir="2700000" rotWithShape="0">
                    <a:schemeClr val="accent3">
                      <a:lumOff val="44000"/>
                    </a:schemeClr>
                  </a:outerShdw>
                </a:effectLst>
              </a:defRPr>
            </a:pPr>
            <a:r>
              <a:t>Panimula (1 minuto)</a:t>
            </a:r>
          </a:p>
          <a:p>
            <a:pPr marL="534987" indent="-534987">
              <a:buSzPct val="100000"/>
              <a:buAutoNum type="arabicPeriod"/>
              <a:defRPr sz="3400" b="1">
                <a:solidFill>
                  <a:srgbClr val="000090"/>
                </a:solidFill>
                <a:effectLst>
                  <a:outerShdw dist="76200" dir="2700000" rotWithShape="0">
                    <a:schemeClr val="accent3">
                      <a:lumOff val="44000"/>
                    </a:schemeClr>
                  </a:outerShdw>
                </a:effectLst>
              </a:defRPr>
            </a:pPr>
            <a:r>
              <a:t>Pansariling Patotoo (2-3 minuto)</a:t>
            </a:r>
          </a:p>
          <a:p>
            <a:pPr marL="534987" indent="-534987">
              <a:buSzPct val="100000"/>
              <a:buAutoNum type="arabicPeriod"/>
              <a:defRPr sz="3400" b="1">
                <a:solidFill>
                  <a:srgbClr val="000090"/>
                </a:solidFill>
                <a:effectLst>
                  <a:outerShdw dist="76200" dir="2700000" rotWithShape="0">
                    <a:schemeClr val="accent3">
                      <a:lumOff val="44000"/>
                    </a:schemeClr>
                  </a:outerShdw>
                </a:effectLst>
              </a:defRPr>
            </a:pPr>
            <a:r>
              <a:t>Mapanghikayat na talumpati (2 minuto)</a:t>
            </a:r>
          </a:p>
          <a:p>
            <a:pPr marL="534987" indent="-534987">
              <a:buSzPct val="100000"/>
              <a:buAutoNum type="arabicPeriod"/>
              <a:defRPr sz="3400" b="1">
                <a:solidFill>
                  <a:srgbClr val="000090"/>
                </a:solidFill>
                <a:effectLst>
                  <a:outerShdw dist="76200" dir="2700000" rotWithShape="0">
                    <a:schemeClr val="accent3">
                      <a:lumOff val="44000"/>
                    </a:schemeClr>
                  </a:outerShdw>
                </a:effectLst>
              </a:defRPr>
            </a:pPr>
            <a:r>
              <a:t>Sermon ng Mga Sulat (15 minuto)</a:t>
            </a:r>
          </a:p>
          <a:p>
            <a:pPr marL="534987" indent="-534987">
              <a:buSzPct val="100000"/>
              <a:buAutoNum type="arabicPeriod"/>
              <a:defRPr sz="3400" b="1">
                <a:solidFill>
                  <a:srgbClr val="000090"/>
                </a:solidFill>
                <a:effectLst>
                  <a:outerShdw dist="76200" dir="2700000" rotWithShape="0">
                    <a:schemeClr val="accent3">
                      <a:lumOff val="44000"/>
                    </a:schemeClr>
                  </a:outerShdw>
                </a:effectLst>
              </a:defRPr>
            </a:pPr>
            <a:r>
              <a:t>Sermon ng Salaysayin (15 minuto)</a:t>
            </a:r>
          </a:p>
        </p:txBody>
      </p:sp>
      <p:sp>
        <p:nvSpPr>
          <p:cNvPr id="7641" name="Shape 7641"/>
          <p:cNvSpPr/>
          <p:nvPr/>
        </p:nvSpPr>
        <p:spPr>
          <a:xfrm>
            <a:off x="3325813" y="5541962"/>
            <a:ext cx="2952751" cy="1223963"/>
          </a:xfrm>
          <a:prstGeom prst="rightArrow">
            <a:avLst>
              <a:gd name="adj1" fmla="val 50000"/>
              <a:gd name="adj2" fmla="val 50014"/>
            </a:avLst>
          </a:prstGeom>
          <a:solidFill>
            <a:schemeClr val="accent1"/>
          </a:solidFill>
          <a:ln w="12700">
            <a:solidFill>
              <a:srgbClr val="000000"/>
            </a:solidFill>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7641"/>
                                        </p:tgtEl>
                                        <p:attrNameLst>
                                          <p:attrName>style.visibility</p:attrName>
                                        </p:attrNameLst>
                                      </p:cBhvr>
                                      <p:to>
                                        <p:strVal val="visible"/>
                                      </p:to>
                                    </p:set>
                                    <p:animEffect transition="in" filter="wipe(left)">
                                      <p:cBhvr>
                                        <p:cTn id="7" dur="500"/>
                                        <p:tgtEl>
                                          <p:spTgt spid="7641"/>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7636"/>
                                        </p:tgtEl>
                                        <p:attrNameLst>
                                          <p:attrName>style.visibility</p:attrName>
                                        </p:attrNameLst>
                                      </p:cBhvr>
                                      <p:to>
                                        <p:strVal val="visible"/>
                                      </p:to>
                                    </p:set>
                                    <p:animEffect transition="in" filter="wipe(left)">
                                      <p:cBhvr>
                                        <p:cTn id="11" dur="500"/>
                                        <p:tgtEl>
                                          <p:spTgt spid="76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7640">
                                            <p:bg/>
                                          </p:spTgt>
                                        </p:tgtEl>
                                        <p:attrNameLst>
                                          <p:attrName>style.visibility</p:attrName>
                                        </p:attrNameLst>
                                      </p:cBhvr>
                                      <p:to>
                                        <p:strVal val="visible"/>
                                      </p:to>
                                    </p:set>
                                    <p:animEffect transition="in" filter="wipe(left)">
                                      <p:cBhvr>
                                        <p:cTn id="16" dur="500"/>
                                        <p:tgtEl>
                                          <p:spTgt spid="7640">
                                            <p:bg/>
                                          </p:spTgt>
                                        </p:tgtEl>
                                      </p:cBhvr>
                                    </p:animEffect>
                                  </p:childTnLst>
                                </p:cTn>
                              </p:par>
                              <p:par>
                                <p:cTn id="17" presetID="22" presetClass="entr" presetSubtype="8" fill="hold" grpId="3" nodeType="withEffect">
                                  <p:stCondLst>
                                    <p:cond delay="0"/>
                                  </p:stCondLst>
                                  <p:iterate>
                                    <p:tmAbs val="0"/>
                                  </p:iterate>
                                  <p:childTnLst>
                                    <p:set>
                                      <p:cBhvr>
                                        <p:cTn id="18" fill="hold"/>
                                        <p:tgtEl>
                                          <p:spTgt spid="7640">
                                            <p:txEl>
                                              <p:pRg st="0" end="0"/>
                                            </p:txEl>
                                          </p:spTgt>
                                        </p:tgtEl>
                                        <p:attrNameLst>
                                          <p:attrName>style.visibility</p:attrName>
                                        </p:attrNameLst>
                                      </p:cBhvr>
                                      <p:to>
                                        <p:strVal val="visible"/>
                                      </p:to>
                                    </p:set>
                                    <p:animEffect transition="in" filter="wipe(left)">
                                      <p:cBhvr>
                                        <p:cTn id="19" dur="500"/>
                                        <p:tgtEl>
                                          <p:spTgt spid="764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3" nodeType="clickEffect">
                                  <p:stCondLst>
                                    <p:cond delay="0"/>
                                  </p:stCondLst>
                                  <p:iterate>
                                    <p:tmAbs val="0"/>
                                  </p:iterate>
                                  <p:childTnLst>
                                    <p:set>
                                      <p:cBhvr>
                                        <p:cTn id="23" fill="hold"/>
                                        <p:tgtEl>
                                          <p:spTgt spid="7640">
                                            <p:txEl>
                                              <p:pRg st="1" end="1"/>
                                            </p:txEl>
                                          </p:spTgt>
                                        </p:tgtEl>
                                        <p:attrNameLst>
                                          <p:attrName>style.visibility</p:attrName>
                                        </p:attrNameLst>
                                      </p:cBhvr>
                                      <p:to>
                                        <p:strVal val="visible"/>
                                      </p:to>
                                    </p:set>
                                    <p:animEffect transition="in" filter="wipe(left)">
                                      <p:cBhvr>
                                        <p:cTn id="24" dur="500"/>
                                        <p:tgtEl>
                                          <p:spTgt spid="764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3" nodeType="clickEffect">
                                  <p:stCondLst>
                                    <p:cond delay="0"/>
                                  </p:stCondLst>
                                  <p:iterate>
                                    <p:tmAbs val="0"/>
                                  </p:iterate>
                                  <p:childTnLst>
                                    <p:set>
                                      <p:cBhvr>
                                        <p:cTn id="28" fill="hold"/>
                                        <p:tgtEl>
                                          <p:spTgt spid="7640">
                                            <p:txEl>
                                              <p:pRg st="2" end="2"/>
                                            </p:txEl>
                                          </p:spTgt>
                                        </p:tgtEl>
                                        <p:attrNameLst>
                                          <p:attrName>style.visibility</p:attrName>
                                        </p:attrNameLst>
                                      </p:cBhvr>
                                      <p:to>
                                        <p:strVal val="visible"/>
                                      </p:to>
                                    </p:set>
                                    <p:animEffect transition="in" filter="wipe(left)">
                                      <p:cBhvr>
                                        <p:cTn id="29" dur="500"/>
                                        <p:tgtEl>
                                          <p:spTgt spid="764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3" nodeType="clickEffect">
                                  <p:stCondLst>
                                    <p:cond delay="0"/>
                                  </p:stCondLst>
                                  <p:iterate>
                                    <p:tmAbs val="0"/>
                                  </p:iterate>
                                  <p:childTnLst>
                                    <p:set>
                                      <p:cBhvr>
                                        <p:cTn id="33" fill="hold"/>
                                        <p:tgtEl>
                                          <p:spTgt spid="7640">
                                            <p:txEl>
                                              <p:pRg st="3" end="3"/>
                                            </p:txEl>
                                          </p:spTgt>
                                        </p:tgtEl>
                                        <p:attrNameLst>
                                          <p:attrName>style.visibility</p:attrName>
                                        </p:attrNameLst>
                                      </p:cBhvr>
                                      <p:to>
                                        <p:strVal val="visible"/>
                                      </p:to>
                                    </p:set>
                                    <p:animEffect transition="in" filter="wipe(left)">
                                      <p:cBhvr>
                                        <p:cTn id="34" dur="500"/>
                                        <p:tgtEl>
                                          <p:spTgt spid="764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3" nodeType="clickEffect">
                                  <p:stCondLst>
                                    <p:cond delay="0"/>
                                  </p:stCondLst>
                                  <p:iterate>
                                    <p:tmAbs val="0"/>
                                  </p:iterate>
                                  <p:childTnLst>
                                    <p:set>
                                      <p:cBhvr>
                                        <p:cTn id="38" fill="hold"/>
                                        <p:tgtEl>
                                          <p:spTgt spid="7640">
                                            <p:txEl>
                                              <p:pRg st="4" end="4"/>
                                            </p:txEl>
                                          </p:spTgt>
                                        </p:tgtEl>
                                        <p:attrNameLst>
                                          <p:attrName>style.visibility</p:attrName>
                                        </p:attrNameLst>
                                      </p:cBhvr>
                                      <p:to>
                                        <p:strVal val="visible"/>
                                      </p:to>
                                    </p:set>
                                    <p:animEffect transition="in" filter="wipe(left)">
                                      <p:cBhvr>
                                        <p:cTn id="39" dur="500"/>
                                        <p:tgtEl>
                                          <p:spTgt spid="76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6" grpId="2" animBg="1" advAuto="0"/>
      <p:bldP spid="7640" grpId="3" build="p" bldLvl="5" animBg="1" advAuto="0"/>
      <p:bldP spid="7641"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5" name="Shape 7645"/>
          <p:cNvSpPr>
            <a:spLocks noGrp="1"/>
          </p:cNvSpPr>
          <p:nvPr>
            <p:ph type="title"/>
          </p:nvPr>
        </p:nvSpPr>
        <p:spPr>
          <a:xfrm>
            <a:off x="4953000" y="0"/>
            <a:ext cx="4189413" cy="2447925"/>
          </a:xfrm>
          <a:prstGeom prst="rect">
            <a:avLst/>
          </a:prstGeom>
        </p:spPr>
        <p:txBody>
          <a:bodyPr/>
          <a:lstStyle>
            <a:lvl1pPr>
              <a:defRPr sz="4200" b="1"/>
            </a:lvl1pPr>
          </a:lstStyle>
          <a:p>
            <a:r>
              <a:t>Papel na pangmarka sa pagtatalumpati</a:t>
            </a:r>
          </a:p>
        </p:txBody>
      </p:sp>
      <p:pic>
        <p:nvPicPr>
          <p:cNvPr id="7646" name="image79.png" descr="Speaking Grade Sheet p 21.png"/>
          <p:cNvPicPr>
            <a:picLocks noChangeAspect="1"/>
          </p:cNvPicPr>
          <p:nvPr/>
        </p:nvPicPr>
        <p:blipFill>
          <a:blip r:embed="rId2">
            <a:extLst/>
          </a:blip>
          <a:stretch>
            <a:fillRect/>
          </a:stretch>
        </p:blipFill>
        <p:spPr>
          <a:xfrm>
            <a:off x="0" y="0"/>
            <a:ext cx="4883150" cy="6858000"/>
          </a:xfrm>
          <a:prstGeom prst="rect">
            <a:avLst/>
          </a:prstGeom>
          <a:ln w="12700">
            <a:miter lim="400000"/>
          </a:ln>
        </p:spPr>
      </p:pic>
      <p:sp>
        <p:nvSpPr>
          <p:cNvPr id="7647" name="Shape 7647"/>
          <p:cNvSpPr/>
          <p:nvPr/>
        </p:nvSpPr>
        <p:spPr>
          <a:xfrm>
            <a:off x="8532813" y="44450"/>
            <a:ext cx="531813"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b="1">
                <a:solidFill>
                  <a:schemeClr val="accent3">
                    <a:lumOff val="44000"/>
                  </a:schemeClr>
                </a:solidFill>
              </a:defRPr>
            </a:lvl1pPr>
          </a:lstStyle>
          <a:p>
            <a:r>
              <a:t>21</a:t>
            </a:r>
          </a:p>
        </p:txBody>
      </p:sp>
      <p:grpSp>
        <p:nvGrpSpPr>
          <p:cNvPr id="7650" name="Group 7650"/>
          <p:cNvGrpSpPr/>
          <p:nvPr/>
        </p:nvGrpSpPr>
        <p:grpSpPr>
          <a:xfrm>
            <a:off x="2657072" y="4346918"/>
            <a:ext cx="6450417" cy="2466633"/>
            <a:chOff x="0" y="0"/>
            <a:chExt cx="6450415" cy="2466631"/>
          </a:xfrm>
        </p:grpSpPr>
        <p:sp>
          <p:nvSpPr>
            <p:cNvPr id="7648" name="Shape 7648"/>
            <p:cNvSpPr/>
            <p:nvPr/>
          </p:nvSpPr>
          <p:spPr>
            <a:xfrm>
              <a:off x="0" y="0"/>
              <a:ext cx="6450417" cy="2466633"/>
            </a:xfrm>
            <a:custGeom>
              <a:avLst/>
              <a:gdLst/>
              <a:ahLst/>
              <a:cxnLst>
                <a:cxn ang="0">
                  <a:pos x="wd2" y="hd2"/>
                </a:cxn>
                <a:cxn ang="5400000">
                  <a:pos x="wd2" y="hd2"/>
                </a:cxn>
                <a:cxn ang="10800000">
                  <a:pos x="wd2" y="hd2"/>
                </a:cxn>
                <a:cxn ang="16200000">
                  <a:pos x="wd2" y="hd2"/>
                </a:cxn>
              </a:cxnLst>
              <a:rect l="0" t="0" r="r" b="b"/>
              <a:pathLst>
                <a:path w="21600" h="21600" extrusionOk="0">
                  <a:moveTo>
                    <a:pt x="6412" y="15298"/>
                  </a:moveTo>
                  <a:cubicBezTo>
                    <a:pt x="6412" y="14602"/>
                    <a:pt x="6628" y="14038"/>
                    <a:pt x="6894" y="14038"/>
                  </a:cubicBezTo>
                  <a:lnTo>
                    <a:pt x="8944" y="14038"/>
                  </a:lnTo>
                  <a:lnTo>
                    <a:pt x="0" y="0"/>
                  </a:lnTo>
                  <a:lnTo>
                    <a:pt x="12741" y="14038"/>
                  </a:lnTo>
                  <a:lnTo>
                    <a:pt x="21118" y="14038"/>
                  </a:lnTo>
                  <a:cubicBezTo>
                    <a:pt x="21384" y="14038"/>
                    <a:pt x="21600" y="14602"/>
                    <a:pt x="21600" y="15298"/>
                  </a:cubicBezTo>
                  <a:lnTo>
                    <a:pt x="21600" y="15298"/>
                  </a:lnTo>
                  <a:lnTo>
                    <a:pt x="21600" y="20340"/>
                  </a:lnTo>
                  <a:cubicBezTo>
                    <a:pt x="21600" y="21036"/>
                    <a:pt x="21384" y="21600"/>
                    <a:pt x="21118" y="21600"/>
                  </a:cubicBezTo>
                  <a:lnTo>
                    <a:pt x="6894" y="21600"/>
                  </a:lnTo>
                  <a:cubicBezTo>
                    <a:pt x="6628" y="21600"/>
                    <a:pt x="6412" y="21036"/>
                    <a:pt x="6412" y="20340"/>
                  </a:cubicBezTo>
                  <a:lnTo>
                    <a:pt x="6412" y="15298"/>
                  </a:lnTo>
                  <a:close/>
                </a:path>
              </a:pathLst>
            </a:custGeom>
            <a:solidFill>
              <a:srgbClr val="85FFE0"/>
            </a:solidFill>
            <a:ln w="12700" cap="flat">
              <a:solidFill>
                <a:srgbClr val="000000"/>
              </a:solidFill>
              <a:prstDash val="solid"/>
              <a:round/>
            </a:ln>
            <a:effectLst/>
          </p:spPr>
          <p:txBody>
            <a:bodyPr wrap="square" lIns="45719" tIns="45719" rIns="45719" bIns="45719" numCol="1" anchor="t">
              <a:noAutofit/>
            </a:bodyPr>
            <a:lstStyle/>
            <a:p>
              <a:pPr>
                <a:defRPr sz="900"/>
              </a:pPr>
              <a:endParaRPr/>
            </a:p>
          </p:txBody>
        </p:sp>
        <p:sp>
          <p:nvSpPr>
            <p:cNvPr id="7649" name="Shape 7649"/>
            <p:cNvSpPr/>
            <p:nvPr/>
          </p:nvSpPr>
          <p:spPr>
            <a:xfrm>
              <a:off x="1914927" y="1680753"/>
              <a:ext cx="4475164" cy="708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400" b="1"/>
              </a:lvl1pPr>
            </a:lstStyle>
            <a:p>
              <a:r>
                <a:t>Tindig</a:t>
              </a:r>
            </a:p>
          </p:txBody>
        </p:sp>
      </p:grpSp>
      <p:grpSp>
        <p:nvGrpSpPr>
          <p:cNvPr id="7653" name="Group 7653"/>
          <p:cNvGrpSpPr/>
          <p:nvPr/>
        </p:nvGrpSpPr>
        <p:grpSpPr>
          <a:xfrm>
            <a:off x="2716335" y="3440734"/>
            <a:ext cx="6392741" cy="2621032"/>
            <a:chOff x="0" y="0"/>
            <a:chExt cx="6392739" cy="2621030"/>
          </a:xfrm>
        </p:grpSpPr>
        <p:sp>
          <p:nvSpPr>
            <p:cNvPr id="7651" name="Shape 7651"/>
            <p:cNvSpPr/>
            <p:nvPr/>
          </p:nvSpPr>
          <p:spPr>
            <a:xfrm>
              <a:off x="0" y="0"/>
              <a:ext cx="6392740" cy="2418729"/>
            </a:xfrm>
            <a:custGeom>
              <a:avLst/>
              <a:gdLst/>
              <a:ahLst/>
              <a:cxnLst>
                <a:cxn ang="0">
                  <a:pos x="wd2" y="hd2"/>
                </a:cxn>
                <a:cxn ang="5400000">
                  <a:pos x="wd2" y="hd2"/>
                </a:cxn>
                <a:cxn ang="10800000">
                  <a:pos x="wd2" y="hd2"/>
                </a:cxn>
                <a:cxn ang="16200000">
                  <a:pos x="wd2" y="hd2"/>
                </a:cxn>
              </a:cxnLst>
              <a:rect l="0" t="0" r="r" b="b"/>
              <a:pathLst>
                <a:path w="21600" h="21600" extrusionOk="0">
                  <a:moveTo>
                    <a:pt x="6270" y="15173"/>
                  </a:moveTo>
                  <a:cubicBezTo>
                    <a:pt x="6270" y="14463"/>
                    <a:pt x="6488" y="13888"/>
                    <a:pt x="6756" y="13888"/>
                  </a:cubicBezTo>
                  <a:lnTo>
                    <a:pt x="8825" y="13888"/>
                  </a:lnTo>
                  <a:lnTo>
                    <a:pt x="0" y="0"/>
                  </a:lnTo>
                  <a:lnTo>
                    <a:pt x="12657" y="13888"/>
                  </a:lnTo>
                  <a:lnTo>
                    <a:pt x="21114" y="13888"/>
                  </a:lnTo>
                  <a:cubicBezTo>
                    <a:pt x="21382" y="13888"/>
                    <a:pt x="21600" y="14463"/>
                    <a:pt x="21600" y="15173"/>
                  </a:cubicBezTo>
                  <a:lnTo>
                    <a:pt x="21600" y="15173"/>
                  </a:lnTo>
                  <a:lnTo>
                    <a:pt x="21600" y="20315"/>
                  </a:lnTo>
                  <a:cubicBezTo>
                    <a:pt x="21600" y="21025"/>
                    <a:pt x="21382" y="21600"/>
                    <a:pt x="21114" y="21600"/>
                  </a:cubicBezTo>
                  <a:lnTo>
                    <a:pt x="6756" y="21600"/>
                  </a:lnTo>
                  <a:cubicBezTo>
                    <a:pt x="6488" y="21600"/>
                    <a:pt x="6270" y="21025"/>
                    <a:pt x="6270" y="20315"/>
                  </a:cubicBezTo>
                  <a:lnTo>
                    <a:pt x="6270" y="15173"/>
                  </a:lnTo>
                  <a:close/>
                </a:path>
              </a:pathLst>
            </a:custGeom>
            <a:solidFill>
              <a:srgbClr val="85FFE0"/>
            </a:solidFill>
            <a:ln w="12700" cap="flat">
              <a:solidFill>
                <a:srgbClr val="000000"/>
              </a:solidFill>
              <a:prstDash val="solid"/>
              <a:round/>
            </a:ln>
            <a:effectLst/>
          </p:spPr>
          <p:txBody>
            <a:bodyPr wrap="square" lIns="45719" tIns="45719" rIns="45719" bIns="45719" numCol="1" anchor="t">
              <a:noAutofit/>
            </a:bodyPr>
            <a:lstStyle/>
            <a:p>
              <a:pPr>
                <a:defRPr sz="900"/>
              </a:pPr>
              <a:endParaRPr/>
            </a:p>
          </p:txBody>
        </p:sp>
        <p:sp>
          <p:nvSpPr>
            <p:cNvPr id="7652" name="Shape 7652"/>
            <p:cNvSpPr/>
            <p:nvPr/>
          </p:nvSpPr>
          <p:spPr>
            <a:xfrm>
              <a:off x="1855664" y="1352824"/>
              <a:ext cx="4476751" cy="12682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100" b="1"/>
              </a:lvl1pPr>
            </a:lstStyle>
            <a:p>
              <a:r>
                <a:t>Pangunahing Ideya</a:t>
              </a:r>
            </a:p>
          </p:txBody>
        </p:sp>
      </p:grpSp>
      <p:grpSp>
        <p:nvGrpSpPr>
          <p:cNvPr id="7656" name="Group 7656"/>
          <p:cNvGrpSpPr/>
          <p:nvPr/>
        </p:nvGrpSpPr>
        <p:grpSpPr>
          <a:xfrm>
            <a:off x="2776270" y="3025515"/>
            <a:ext cx="6332806" cy="1879861"/>
            <a:chOff x="0" y="0"/>
            <a:chExt cx="6332804" cy="1879859"/>
          </a:xfrm>
        </p:grpSpPr>
        <p:sp>
          <p:nvSpPr>
            <p:cNvPr id="7654" name="Shape 7654"/>
            <p:cNvSpPr/>
            <p:nvPr/>
          </p:nvSpPr>
          <p:spPr>
            <a:xfrm>
              <a:off x="0" y="0"/>
              <a:ext cx="6332805" cy="1879860"/>
            </a:xfrm>
            <a:custGeom>
              <a:avLst/>
              <a:gdLst/>
              <a:ahLst/>
              <a:cxnLst>
                <a:cxn ang="0">
                  <a:pos x="wd2" y="hd2"/>
                </a:cxn>
                <a:cxn ang="5400000">
                  <a:pos x="wd2" y="hd2"/>
                </a:cxn>
                <a:cxn ang="10800000">
                  <a:pos x="wd2" y="hd2"/>
                </a:cxn>
                <a:cxn ang="16200000">
                  <a:pos x="wd2" y="hd2"/>
                </a:cxn>
              </a:cxnLst>
              <a:rect l="0" t="0" r="r" b="b"/>
              <a:pathLst>
                <a:path w="21600" h="21600" extrusionOk="0">
                  <a:moveTo>
                    <a:pt x="6125" y="13331"/>
                  </a:moveTo>
                  <a:cubicBezTo>
                    <a:pt x="6125" y="12417"/>
                    <a:pt x="6345" y="11677"/>
                    <a:pt x="6616" y="11677"/>
                  </a:cubicBezTo>
                  <a:lnTo>
                    <a:pt x="8704" y="11677"/>
                  </a:lnTo>
                  <a:lnTo>
                    <a:pt x="0" y="0"/>
                  </a:lnTo>
                  <a:lnTo>
                    <a:pt x="12573" y="11677"/>
                  </a:lnTo>
                  <a:lnTo>
                    <a:pt x="21109" y="11677"/>
                  </a:lnTo>
                  <a:cubicBezTo>
                    <a:pt x="21380" y="11677"/>
                    <a:pt x="21600" y="12417"/>
                    <a:pt x="21600" y="13331"/>
                  </a:cubicBezTo>
                  <a:lnTo>
                    <a:pt x="21600" y="13331"/>
                  </a:lnTo>
                  <a:lnTo>
                    <a:pt x="21600" y="19946"/>
                  </a:lnTo>
                  <a:cubicBezTo>
                    <a:pt x="21600" y="20860"/>
                    <a:pt x="21380" y="21600"/>
                    <a:pt x="21109" y="21600"/>
                  </a:cubicBezTo>
                  <a:lnTo>
                    <a:pt x="6616" y="21600"/>
                  </a:lnTo>
                  <a:cubicBezTo>
                    <a:pt x="6345" y="21600"/>
                    <a:pt x="6125" y="20860"/>
                    <a:pt x="6125" y="19946"/>
                  </a:cubicBezTo>
                  <a:lnTo>
                    <a:pt x="6125" y="13331"/>
                  </a:lnTo>
                  <a:close/>
                </a:path>
              </a:pathLst>
            </a:custGeom>
            <a:solidFill>
              <a:srgbClr val="85FFE0"/>
            </a:solidFill>
            <a:ln w="12700" cap="flat">
              <a:solidFill>
                <a:srgbClr val="000000"/>
              </a:solidFill>
              <a:prstDash val="solid"/>
              <a:round/>
            </a:ln>
            <a:effectLst/>
          </p:spPr>
          <p:txBody>
            <a:bodyPr wrap="square" lIns="45719" tIns="45719" rIns="45719" bIns="45719" numCol="1" anchor="t">
              <a:noAutofit/>
            </a:bodyPr>
            <a:lstStyle/>
            <a:p>
              <a:pPr>
                <a:defRPr sz="900"/>
              </a:pPr>
              <a:endParaRPr/>
            </a:p>
          </p:txBody>
        </p:sp>
        <p:sp>
          <p:nvSpPr>
            <p:cNvPr id="7655" name="Shape 7655"/>
            <p:cNvSpPr/>
            <p:nvPr/>
          </p:nvSpPr>
          <p:spPr>
            <a:xfrm>
              <a:off x="1795729" y="1093980"/>
              <a:ext cx="4476751" cy="7081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400" b="1"/>
              </a:lvl1pPr>
            </a:lstStyle>
            <a:p>
              <a:r>
                <a:t>"Halimbawa!"</a:t>
              </a:r>
            </a:p>
          </p:txBody>
        </p:sp>
      </p:grpSp>
      <p:grpSp>
        <p:nvGrpSpPr>
          <p:cNvPr id="7659" name="Group 7659"/>
          <p:cNvGrpSpPr/>
          <p:nvPr/>
        </p:nvGrpSpPr>
        <p:grpSpPr>
          <a:xfrm>
            <a:off x="2800226" y="2274996"/>
            <a:ext cx="6308850" cy="1853402"/>
            <a:chOff x="0" y="0"/>
            <a:chExt cx="6308848" cy="1853400"/>
          </a:xfrm>
        </p:grpSpPr>
        <p:sp>
          <p:nvSpPr>
            <p:cNvPr id="7657" name="Shape 7657"/>
            <p:cNvSpPr/>
            <p:nvPr/>
          </p:nvSpPr>
          <p:spPr>
            <a:xfrm>
              <a:off x="0" y="0"/>
              <a:ext cx="6308849" cy="1676292"/>
            </a:xfrm>
            <a:custGeom>
              <a:avLst/>
              <a:gdLst/>
              <a:ahLst/>
              <a:cxnLst>
                <a:cxn ang="0">
                  <a:pos x="wd2" y="hd2"/>
                </a:cxn>
                <a:cxn ang="5400000">
                  <a:pos x="wd2" y="hd2"/>
                </a:cxn>
                <a:cxn ang="10800000">
                  <a:pos x="wd2" y="hd2"/>
                </a:cxn>
                <a:cxn ang="16200000">
                  <a:pos x="wd2" y="hd2"/>
                </a:cxn>
              </a:cxnLst>
              <a:rect l="0" t="0" r="r" b="b"/>
              <a:pathLst>
                <a:path w="21600" h="21600" extrusionOk="0">
                  <a:moveTo>
                    <a:pt x="6066" y="12327"/>
                  </a:moveTo>
                  <a:cubicBezTo>
                    <a:pt x="6066" y="11302"/>
                    <a:pt x="6287" y="10472"/>
                    <a:pt x="6559" y="10472"/>
                  </a:cubicBezTo>
                  <a:lnTo>
                    <a:pt x="8655" y="10472"/>
                  </a:lnTo>
                  <a:lnTo>
                    <a:pt x="0" y="0"/>
                  </a:lnTo>
                  <a:lnTo>
                    <a:pt x="12539" y="10472"/>
                  </a:lnTo>
                  <a:lnTo>
                    <a:pt x="21107" y="10472"/>
                  </a:lnTo>
                  <a:cubicBezTo>
                    <a:pt x="21379" y="10472"/>
                    <a:pt x="21600" y="11302"/>
                    <a:pt x="21600" y="12327"/>
                  </a:cubicBezTo>
                  <a:lnTo>
                    <a:pt x="21600" y="12327"/>
                  </a:lnTo>
                  <a:lnTo>
                    <a:pt x="21600" y="19745"/>
                  </a:lnTo>
                  <a:cubicBezTo>
                    <a:pt x="21600" y="20770"/>
                    <a:pt x="21379" y="21600"/>
                    <a:pt x="21107" y="21600"/>
                  </a:cubicBezTo>
                  <a:lnTo>
                    <a:pt x="6559" y="21600"/>
                  </a:lnTo>
                  <a:cubicBezTo>
                    <a:pt x="6287" y="21600"/>
                    <a:pt x="6066" y="20770"/>
                    <a:pt x="6066" y="19745"/>
                  </a:cubicBezTo>
                  <a:lnTo>
                    <a:pt x="6066" y="12327"/>
                  </a:lnTo>
                  <a:close/>
                </a:path>
              </a:pathLst>
            </a:custGeom>
            <a:solidFill>
              <a:srgbClr val="85FFE0"/>
            </a:solidFill>
            <a:ln w="12700" cap="flat">
              <a:solidFill>
                <a:srgbClr val="000000"/>
              </a:solidFill>
              <a:prstDash val="solid"/>
              <a:round/>
            </a:ln>
            <a:effectLst/>
          </p:spPr>
          <p:txBody>
            <a:bodyPr wrap="square" lIns="45719" tIns="45719" rIns="45719" bIns="45719" numCol="1" anchor="t">
              <a:noAutofit/>
            </a:bodyPr>
            <a:lstStyle/>
            <a:p>
              <a:pPr>
                <a:defRPr sz="900"/>
              </a:pPr>
              <a:endParaRPr/>
            </a:p>
          </p:txBody>
        </p:sp>
        <p:sp>
          <p:nvSpPr>
            <p:cNvPr id="7658" name="Shape 7658"/>
            <p:cNvSpPr/>
            <p:nvPr/>
          </p:nvSpPr>
          <p:spPr>
            <a:xfrm>
              <a:off x="1771773" y="635580"/>
              <a:ext cx="4476751" cy="1217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000" b="1"/>
              </a:lvl1pPr>
            </a:lstStyle>
            <a:p>
              <a:r>
                <a:t>Pangunahing Punto</a:t>
              </a:r>
            </a:p>
          </p:txBody>
        </p:sp>
      </p:grpSp>
      <p:grpSp>
        <p:nvGrpSpPr>
          <p:cNvPr id="7662" name="Group 7662"/>
          <p:cNvGrpSpPr/>
          <p:nvPr/>
        </p:nvGrpSpPr>
        <p:grpSpPr>
          <a:xfrm>
            <a:off x="2836159" y="1608306"/>
            <a:ext cx="6272917" cy="1388895"/>
            <a:chOff x="0" y="0"/>
            <a:chExt cx="6272915" cy="1388893"/>
          </a:xfrm>
        </p:grpSpPr>
        <p:sp>
          <p:nvSpPr>
            <p:cNvPr id="7660" name="Shape 7660"/>
            <p:cNvSpPr/>
            <p:nvPr/>
          </p:nvSpPr>
          <p:spPr>
            <a:xfrm>
              <a:off x="0" y="0"/>
              <a:ext cx="6272916" cy="1388894"/>
            </a:xfrm>
            <a:custGeom>
              <a:avLst/>
              <a:gdLst/>
              <a:ahLst/>
              <a:cxnLst>
                <a:cxn ang="0">
                  <a:pos x="wd2" y="hd2"/>
                </a:cxn>
                <a:cxn ang="5400000">
                  <a:pos x="wd2" y="hd2"/>
                </a:cxn>
                <a:cxn ang="10800000">
                  <a:pos x="wd2" y="hd2"/>
                </a:cxn>
                <a:cxn ang="16200000">
                  <a:pos x="wd2" y="hd2"/>
                </a:cxn>
              </a:cxnLst>
              <a:rect l="0" t="0" r="r" b="b"/>
              <a:pathLst>
                <a:path w="21600" h="21600" extrusionOk="0">
                  <a:moveTo>
                    <a:pt x="5977" y="10408"/>
                  </a:moveTo>
                  <a:cubicBezTo>
                    <a:pt x="5977" y="9172"/>
                    <a:pt x="6199" y="8169"/>
                    <a:pt x="6473" y="8169"/>
                  </a:cubicBezTo>
                  <a:lnTo>
                    <a:pt x="8581" y="8169"/>
                  </a:lnTo>
                  <a:lnTo>
                    <a:pt x="0" y="0"/>
                  </a:lnTo>
                  <a:lnTo>
                    <a:pt x="12487" y="8169"/>
                  </a:lnTo>
                  <a:lnTo>
                    <a:pt x="21104" y="8169"/>
                  </a:lnTo>
                  <a:cubicBezTo>
                    <a:pt x="21378" y="8169"/>
                    <a:pt x="21600" y="9172"/>
                    <a:pt x="21600" y="10408"/>
                  </a:cubicBezTo>
                  <a:lnTo>
                    <a:pt x="21600" y="10408"/>
                  </a:lnTo>
                  <a:lnTo>
                    <a:pt x="21600" y="19362"/>
                  </a:lnTo>
                  <a:cubicBezTo>
                    <a:pt x="21600" y="20598"/>
                    <a:pt x="21378" y="21600"/>
                    <a:pt x="21104" y="21600"/>
                  </a:cubicBezTo>
                  <a:lnTo>
                    <a:pt x="6473" y="21600"/>
                  </a:lnTo>
                  <a:cubicBezTo>
                    <a:pt x="6199" y="21600"/>
                    <a:pt x="5977" y="20598"/>
                    <a:pt x="5977" y="19362"/>
                  </a:cubicBezTo>
                  <a:lnTo>
                    <a:pt x="5977" y="10408"/>
                  </a:lnTo>
                  <a:close/>
                </a:path>
              </a:pathLst>
            </a:custGeom>
            <a:solidFill>
              <a:srgbClr val="85FFE0"/>
            </a:solidFill>
            <a:ln w="12700" cap="flat">
              <a:solidFill>
                <a:srgbClr val="000000"/>
              </a:solidFill>
              <a:prstDash val="solid"/>
              <a:round/>
            </a:ln>
            <a:effectLst/>
          </p:spPr>
          <p:txBody>
            <a:bodyPr wrap="square" lIns="45719" tIns="45719" rIns="45719" bIns="45719" numCol="1" anchor="t">
              <a:noAutofit/>
            </a:bodyPr>
            <a:lstStyle/>
            <a:p>
              <a:pPr>
                <a:defRPr sz="900"/>
              </a:pPr>
              <a:endParaRPr/>
            </a:p>
          </p:txBody>
        </p:sp>
        <p:sp>
          <p:nvSpPr>
            <p:cNvPr id="7661" name="Shape 7661"/>
            <p:cNvSpPr/>
            <p:nvPr/>
          </p:nvSpPr>
          <p:spPr>
            <a:xfrm>
              <a:off x="1735840" y="603014"/>
              <a:ext cx="4476751" cy="708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4400" b="1"/>
              </a:lvl1pPr>
            </a:lstStyle>
            <a:p>
              <a:r>
                <a:t>"Ho hum!"</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7662"/>
                                        </p:tgtEl>
                                        <p:attrNameLst>
                                          <p:attrName>style.visibility</p:attrName>
                                        </p:attrNameLst>
                                      </p:cBhvr>
                                      <p:to>
                                        <p:strVal val="visible"/>
                                      </p:to>
                                    </p:set>
                                    <p:animEffect transition="in" filter="wipe(left)">
                                      <p:cBhvr>
                                        <p:cTn id="7" dur="500"/>
                                        <p:tgtEl>
                                          <p:spTgt spid="76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7659"/>
                                        </p:tgtEl>
                                        <p:attrNameLst>
                                          <p:attrName>style.visibility</p:attrName>
                                        </p:attrNameLst>
                                      </p:cBhvr>
                                      <p:to>
                                        <p:strVal val="visible"/>
                                      </p:to>
                                    </p:set>
                                    <p:animEffect transition="in" filter="wipe(left)">
                                      <p:cBhvr>
                                        <p:cTn id="12" dur="500"/>
                                        <p:tgtEl>
                                          <p:spTgt spid="76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7656"/>
                                        </p:tgtEl>
                                        <p:attrNameLst>
                                          <p:attrName>style.visibility</p:attrName>
                                        </p:attrNameLst>
                                      </p:cBhvr>
                                      <p:to>
                                        <p:strVal val="visible"/>
                                      </p:to>
                                    </p:set>
                                    <p:animEffect transition="in" filter="wipe(left)">
                                      <p:cBhvr>
                                        <p:cTn id="17" dur="500"/>
                                        <p:tgtEl>
                                          <p:spTgt spid="76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7653"/>
                                        </p:tgtEl>
                                        <p:attrNameLst>
                                          <p:attrName>style.visibility</p:attrName>
                                        </p:attrNameLst>
                                      </p:cBhvr>
                                      <p:to>
                                        <p:strVal val="visible"/>
                                      </p:to>
                                    </p:set>
                                    <p:animEffect transition="in" filter="wipe(left)">
                                      <p:cBhvr>
                                        <p:cTn id="22" dur="500"/>
                                        <p:tgtEl>
                                          <p:spTgt spid="76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7650"/>
                                        </p:tgtEl>
                                        <p:attrNameLst>
                                          <p:attrName>style.visibility</p:attrName>
                                        </p:attrNameLst>
                                      </p:cBhvr>
                                      <p:to>
                                        <p:strVal val="visible"/>
                                      </p:to>
                                    </p:set>
                                    <p:animEffect transition="in" filter="wipe(left)">
                                      <p:cBhvr>
                                        <p:cTn id="27" dur="500"/>
                                        <p:tgtEl>
                                          <p:spTgt spid="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0" grpId="5" animBg="1" advAuto="0"/>
      <p:bldP spid="7653" grpId="4" animBg="1" advAuto="0"/>
      <p:bldP spid="7656" grpId="3" animBg="1" advAuto="0"/>
      <p:bldP spid="7659" grpId="2" animBg="1" advAuto="0"/>
      <p:bldP spid="7662"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4" name="image80.png"/>
          <p:cNvPicPr>
            <a:picLocks noChangeAspect="1"/>
          </p:cNvPicPr>
          <p:nvPr/>
        </p:nvPicPr>
        <p:blipFill>
          <a:blip r:embed="rId2">
            <a:extLst/>
          </a:blip>
          <a:stretch>
            <a:fillRect/>
          </a:stretch>
        </p:blipFill>
        <p:spPr>
          <a:xfrm>
            <a:off x="295275" y="-22225"/>
            <a:ext cx="8848725" cy="6880225"/>
          </a:xfrm>
          <a:prstGeom prst="rect">
            <a:avLst/>
          </a:prstGeom>
          <a:ln w="12700">
            <a:miter lim="400000"/>
          </a:ln>
        </p:spPr>
      </p:pic>
      <p:sp>
        <p:nvSpPr>
          <p:cNvPr id="7665" name="Shape 7665"/>
          <p:cNvSpPr/>
          <p:nvPr/>
        </p:nvSpPr>
        <p:spPr>
          <a:xfrm>
            <a:off x="8459788" y="14287"/>
            <a:ext cx="684213" cy="437070"/>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b="1"/>
            </a:lvl1pPr>
          </a:lstStyle>
          <a:p>
            <a:r>
              <a:t>vi</a:t>
            </a:r>
          </a:p>
        </p:txBody>
      </p:sp>
      <p:pic>
        <p:nvPicPr>
          <p:cNvPr id="7666" name="image81.png"/>
          <p:cNvPicPr>
            <a:picLocks noChangeAspect="1"/>
          </p:cNvPicPr>
          <p:nvPr/>
        </p:nvPicPr>
        <p:blipFill>
          <a:blip r:embed="rId3">
            <a:extLst/>
          </a:blip>
          <a:stretch>
            <a:fillRect/>
          </a:stretch>
        </p:blipFill>
        <p:spPr>
          <a:xfrm>
            <a:off x="-36513" y="0"/>
            <a:ext cx="4665663" cy="6858000"/>
          </a:xfrm>
          <a:prstGeom prst="rect">
            <a:avLst/>
          </a:prstGeom>
          <a:ln w="12700">
            <a:miter lim="400000"/>
          </a:ln>
        </p:spPr>
      </p:pic>
      <p:sp>
        <p:nvSpPr>
          <p:cNvPr id="7667" name="Shape 7667"/>
          <p:cNvSpPr>
            <a:spLocks noGrp="1"/>
          </p:cNvSpPr>
          <p:nvPr>
            <p:ph type="title"/>
          </p:nvPr>
        </p:nvSpPr>
        <p:spPr>
          <a:xfrm>
            <a:off x="295275" y="12132"/>
            <a:ext cx="8139037" cy="936081"/>
          </a:xfrm>
          <a:prstGeom prst="rect">
            <a:avLst/>
          </a:prstGeom>
          <a:noFill/>
          <a:ln>
            <a:noFill/>
          </a:ln>
        </p:spPr>
        <p:txBody>
          <a:bodyPr>
            <a:noAutofit/>
          </a:bodyPr>
          <a:lstStyle/>
          <a:p>
            <a:pPr algn="ctr" eaLnBrk="0" fontAlgn="base" hangingPunct="0">
              <a:spcBef>
                <a:spcPct val="0"/>
              </a:spcBef>
              <a:spcAft>
                <a:spcPct val="0"/>
              </a:spcAft>
            </a:pPr>
            <a:r>
              <a:rPr sz="4000" b="1" kern="1200">
                <a:solidFill>
                  <a:srgbClr val="FFFFFF"/>
                </a:solidFill>
                <a:effectLst>
                  <a:glow rad="127000">
                    <a:schemeClr val="tx1">
                      <a:alpha val="99000"/>
                    </a:schemeClr>
                  </a:glow>
                </a:effectLst>
                <a:latin typeface="Helvetica" charset="0"/>
                <a:ea typeface="ＭＳ Ｐゴシック" charset="0"/>
                <a:cs typeface="ＭＳ Ｐゴシック" charset="0"/>
                <a:sym typeface="Arial"/>
              </a:rPr>
              <a:t>Ang inyong Dalawang Sermon</a:t>
            </a:r>
          </a:p>
        </p:txBody>
      </p:sp>
      <p:sp>
        <p:nvSpPr>
          <p:cNvPr id="7668" name="Shape 7668"/>
          <p:cNvSpPr/>
          <p:nvPr/>
        </p:nvSpPr>
        <p:spPr>
          <a:xfrm>
            <a:off x="295275" y="2420888"/>
            <a:ext cx="3988695" cy="3416320"/>
          </a:xfrm>
          <a:prstGeom prst="rect">
            <a:avLst/>
          </a:prstGeom>
          <a:noFill/>
          <a:ln>
            <a:noFill/>
          </a:ln>
          <a:extLst>
            <a:ext uri="{C572A759-6A51-4108-AA02-DFA0A04FC94B}">
              <ma14:wrappingTextBoxFlag xmlns:ma14="http://schemas.microsoft.com/office/mac/drawingml/2011/main" val="1"/>
            </a:ext>
          </a:extLst>
        </p:spPr>
        <p:txBody>
          <a:bodyPr/>
          <a:lstStyle/>
          <a:p>
            <a:pPr eaLnBrk="0" fontAlgn="base">
              <a:spcBef>
                <a:spcPct val="0"/>
              </a:spcBef>
              <a:spcAft>
                <a:spcPct val="0"/>
              </a:spcAft>
            </a:pPr>
            <a:r>
              <a:rPr sz="5400" b="1" kern="1200">
                <a:solidFill>
                  <a:srgbClr val="FFFFFF"/>
                </a:solidFill>
                <a:effectLst>
                  <a:glow rad="127000">
                    <a:schemeClr val="tx1">
                      <a:alpha val="99000"/>
                    </a:schemeClr>
                  </a:glow>
                </a:effectLst>
                <a:latin typeface="Helvetica" charset="0"/>
                <a:ea typeface="ＭＳ Ｐゴシック" charset="0"/>
                <a:cs typeface="ＭＳ Ｐゴシック" charset="0"/>
              </a:rPr>
              <a:t>Mga Sulat</a:t>
            </a:r>
          </a:p>
          <a:p>
            <a:pPr eaLnBrk="0" fontAlgn="base">
              <a:spcBef>
                <a:spcPct val="0"/>
              </a:spcBef>
              <a:spcAft>
                <a:spcPct val="0"/>
              </a:spcAft>
            </a:pPr>
            <a:r>
              <a:rPr sz="5400" b="1" kern="1200">
                <a:solidFill>
                  <a:srgbClr val="FFFFFF"/>
                </a:solidFill>
                <a:effectLst>
                  <a:glow rad="127000">
                    <a:schemeClr val="tx1">
                      <a:alpha val="99000"/>
                    </a:schemeClr>
                  </a:glow>
                </a:effectLst>
                <a:latin typeface="Helvetica" charset="0"/>
                <a:ea typeface="ＭＳ Ｐゴシック" charset="0"/>
                <a:cs typeface="ＭＳ Ｐゴシック" charset="0"/>
              </a:rPr>
              <a:t>Mas madali</a:t>
            </a:r>
          </a:p>
          <a:p>
            <a:pPr eaLnBrk="0" fontAlgn="base">
              <a:spcBef>
                <a:spcPct val="0"/>
              </a:spcBef>
              <a:spcAft>
                <a:spcPct val="0"/>
              </a:spcAft>
            </a:pPr>
            <a:r>
              <a:rPr sz="5400" b="1" kern="1200">
                <a:solidFill>
                  <a:srgbClr val="FFFFFF"/>
                </a:solidFill>
                <a:effectLst>
                  <a:glow rad="127000">
                    <a:schemeClr val="tx1">
                      <a:alpha val="99000"/>
                    </a:schemeClr>
                  </a:glow>
                </a:effectLst>
                <a:latin typeface="Helvetica" charset="0"/>
                <a:ea typeface="ＭＳ Ｐゴシック" charset="0"/>
                <a:cs typeface="ＭＳ Ｐゴシック" charset="0"/>
              </a:rPr>
              <a:t>1-2 talata</a:t>
            </a:r>
          </a:p>
        </p:txBody>
      </p:sp>
      <p:sp>
        <p:nvSpPr>
          <p:cNvPr id="7669" name="Shape 7669"/>
          <p:cNvSpPr/>
          <p:nvPr/>
        </p:nvSpPr>
        <p:spPr>
          <a:xfrm>
            <a:off x="4860032" y="2420888"/>
            <a:ext cx="4104457" cy="3416320"/>
          </a:xfrm>
          <a:prstGeom prst="rect">
            <a:avLst/>
          </a:prstGeom>
          <a:noFill/>
          <a:ln>
            <a:noFill/>
          </a:ln>
          <a:extLst>
            <a:ext uri="{C572A759-6A51-4108-AA02-DFA0A04FC94B}">
              <ma14:wrappingTextBoxFlag xmlns:ma14="http://schemas.microsoft.com/office/mac/drawingml/2011/main" val="1"/>
            </a:ext>
          </a:extLst>
        </p:spPr>
        <p:txBody>
          <a:bodyPr/>
          <a:lstStyle/>
          <a:p>
            <a:pPr eaLnBrk="0" fontAlgn="base">
              <a:spcBef>
                <a:spcPct val="0"/>
              </a:spcBef>
              <a:spcAft>
                <a:spcPct val="0"/>
              </a:spcAft>
            </a:pPr>
            <a:r>
              <a:rPr sz="5400" b="1" kern="1200">
                <a:solidFill>
                  <a:srgbClr val="FFFFFF"/>
                </a:solidFill>
                <a:effectLst>
                  <a:glow rad="127000">
                    <a:schemeClr val="tx1">
                      <a:alpha val="99000"/>
                    </a:schemeClr>
                  </a:glow>
                </a:effectLst>
                <a:latin typeface="Helvetica" charset="0"/>
                <a:ea typeface="ＭＳ Ｐゴシック" charset="0"/>
                <a:cs typeface="ＭＳ Ｐゴシック" charset="0"/>
              </a:rPr>
              <a:t>Genesis</a:t>
            </a:r>
          </a:p>
          <a:p>
            <a:pPr eaLnBrk="0" fontAlgn="base">
              <a:spcBef>
                <a:spcPct val="0"/>
              </a:spcBef>
              <a:spcAft>
                <a:spcPct val="0"/>
              </a:spcAft>
            </a:pPr>
            <a:r>
              <a:rPr sz="5400" b="1" kern="1200">
                <a:solidFill>
                  <a:srgbClr val="FFFFFF"/>
                </a:solidFill>
                <a:effectLst>
                  <a:glow rad="127000">
                    <a:schemeClr val="tx1">
                      <a:alpha val="99000"/>
                    </a:schemeClr>
                  </a:glow>
                </a:effectLst>
                <a:latin typeface="Helvetica" charset="0"/>
                <a:ea typeface="ＭＳ Ｐゴシック" charset="0"/>
                <a:cs typeface="ＭＳ Ｐゴシック" charset="0"/>
              </a:rPr>
              <a:t>Mas mahirap</a:t>
            </a:r>
          </a:p>
          <a:p>
            <a:pPr eaLnBrk="0" fontAlgn="base">
              <a:spcBef>
                <a:spcPct val="0"/>
              </a:spcBef>
              <a:spcAft>
                <a:spcPct val="0"/>
              </a:spcAft>
            </a:pPr>
            <a:r>
              <a:rPr sz="5400" b="1" kern="1200">
                <a:solidFill>
                  <a:srgbClr val="FFFFFF"/>
                </a:solidFill>
                <a:effectLst>
                  <a:glow rad="127000">
                    <a:schemeClr val="tx1">
                      <a:alpha val="99000"/>
                    </a:schemeClr>
                  </a:glow>
                </a:effectLst>
                <a:latin typeface="Helvetica" charset="0"/>
                <a:ea typeface="ＭＳ Ｐゴシック" charset="0"/>
                <a:cs typeface="ＭＳ Ｐゴシック" charset="0"/>
              </a:rPr>
              <a:t>1 kabanata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1" name="Shape 7671"/>
          <p:cNvSpPr>
            <a:spLocks noGrp="1"/>
          </p:cNvSpPr>
          <p:nvPr>
            <p:ph type="title"/>
          </p:nvPr>
        </p:nvSpPr>
        <p:spPr>
          <a:xfrm>
            <a:off x="-1" y="53975"/>
            <a:ext cx="8532815" cy="1143000"/>
          </a:xfrm>
          <a:prstGeom prst="rect">
            <a:avLst/>
          </a:prstGeom>
        </p:spPr>
        <p:txBody>
          <a:bodyPr/>
          <a:lstStyle>
            <a:lvl1pPr algn="ctr" defTabSz="868680">
              <a:defRPr sz="3420"/>
            </a:lvl1pPr>
          </a:lstStyle>
          <a:p>
            <a:r>
              <a:t>Mga Magsasalita at Tagapagsuri ng SBC sa 2016 </a:t>
            </a:r>
          </a:p>
        </p:txBody>
      </p:sp>
      <p:sp>
        <p:nvSpPr>
          <p:cNvPr id="7672" name="Shape 7672"/>
          <p:cNvSpPr/>
          <p:nvPr/>
        </p:nvSpPr>
        <p:spPr>
          <a:xfrm>
            <a:off x="8504238" y="-26988"/>
            <a:ext cx="531813" cy="43706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b="1"/>
            </a:lvl1pPr>
          </a:lstStyle>
          <a:p>
            <a:r>
              <a:t>vi</a:t>
            </a:r>
          </a:p>
        </p:txBody>
      </p:sp>
      <p:sp>
        <p:nvSpPr>
          <p:cNvPr id="7673" name="Shape 7673"/>
          <p:cNvSpPr/>
          <p:nvPr/>
        </p:nvSpPr>
        <p:spPr>
          <a:xfrm>
            <a:off x="7121524" y="6172200"/>
            <a:ext cx="1712825"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lvl1pPr>
          </a:lstStyle>
          <a:p>
            <a:r>
              <a:t>Hul-Nob 16</a:t>
            </a:r>
          </a:p>
        </p:txBody>
      </p:sp>
      <p:pic>
        <p:nvPicPr>
          <p:cNvPr id="7674" name="image8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 y="1484783"/>
            <a:ext cx="9691170" cy="38884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6" name="Shape 7676"/>
          <p:cNvSpPr>
            <a:spLocks noGrp="1"/>
          </p:cNvSpPr>
          <p:nvPr>
            <p:ph type="title"/>
          </p:nvPr>
        </p:nvSpPr>
        <p:spPr>
          <a:xfrm>
            <a:off x="685800" y="265113"/>
            <a:ext cx="7772400" cy="762001"/>
          </a:xfrm>
          <a:prstGeom prst="rect">
            <a:avLst/>
          </a:prstGeom>
          <a:solidFill>
            <a:srgbClr val="6E0043"/>
          </a:solidFill>
          <a:effectLst>
            <a:outerShdw dist="25399" dir="2700000" rotWithShape="0">
              <a:srgbClr val="000000"/>
            </a:outerShdw>
          </a:effectLst>
        </p:spPr>
        <p:txBody>
          <a:bodyPr/>
          <a:lstStyle>
            <a:lvl1pPr>
              <a:defRPr sz="2800" b="1" i="1">
                <a:effectLst>
                  <a:outerShdw blurRad="38100" dist="38100" dir="2700000" rotWithShape="0">
                    <a:srgbClr val="000000"/>
                  </a:outerShdw>
                </a:effectLst>
                <a:latin typeface="+mj-lt"/>
                <a:ea typeface="+mj-ea"/>
                <a:cs typeface="+mj-cs"/>
                <a:sym typeface="Arial"/>
              </a:defRPr>
            </a:lvl1pPr>
          </a:lstStyle>
          <a:p>
            <a:r>
              <a:t>Mga Talatang Pang-sermon (15 min.)</a:t>
            </a:r>
          </a:p>
        </p:txBody>
      </p:sp>
      <p:sp>
        <p:nvSpPr>
          <p:cNvPr id="7677" name="Shape 7677"/>
          <p:cNvSpPr>
            <a:spLocks noGrp="1"/>
          </p:cNvSpPr>
          <p:nvPr>
            <p:ph type="body" idx="1"/>
          </p:nvPr>
        </p:nvSpPr>
        <p:spPr>
          <a:xfrm>
            <a:off x="457200" y="1295400"/>
            <a:ext cx="8458200" cy="5334000"/>
          </a:xfrm>
          <a:prstGeom prst="rect">
            <a:avLst/>
          </a:prstGeom>
          <a:effectLst>
            <a:outerShdw dist="25399" dir="2700000" rotWithShape="0">
              <a:srgbClr val="000000"/>
            </a:outerShdw>
          </a:effectLst>
        </p:spPr>
        <p:txBody>
          <a:bodyPr/>
          <a:lstStyle/>
          <a:p>
            <a:pPr marL="336042" indent="-336042" defTabSz="896111">
              <a:lnSpc>
                <a:spcPct val="90000"/>
              </a:lnSpc>
              <a:spcBef>
                <a:spcPts val="500"/>
              </a:spcBef>
              <a:buSzTx/>
              <a:buNone/>
              <a:defRPr sz="2352" b="1" u="sng">
                <a:solidFill>
                  <a:srgbClr val="FFFF00"/>
                </a:solidFill>
                <a:latin typeface="+mj-lt"/>
                <a:ea typeface="+mj-ea"/>
                <a:cs typeface="+mj-cs"/>
                <a:sym typeface="Arial"/>
              </a:defRPr>
            </a:pPr>
            <a:r>
              <a:t>Roma 13:8</a:t>
            </a:r>
            <a:r>
              <a:rPr u="none"/>
              <a:t> </a:t>
            </a:r>
          </a:p>
          <a:p>
            <a:pPr marL="336042" indent="-336042" defTabSz="896111">
              <a:lnSpc>
                <a:spcPct val="90000"/>
              </a:lnSpc>
              <a:spcBef>
                <a:spcPts val="500"/>
              </a:spcBef>
              <a:buSzTx/>
              <a:buNone/>
              <a:defRPr sz="2352" b="1">
                <a:solidFill>
                  <a:srgbClr val="FFFF00"/>
                </a:solidFill>
                <a:latin typeface="+mj-lt"/>
                <a:ea typeface="+mj-ea"/>
                <a:cs typeface="+mj-cs"/>
                <a:sym typeface="Arial"/>
              </a:defRPr>
            </a:pPr>
            <a:r>
              <a:t>	Huwag kayong magkautang ng ano pa man sa kanino man, maliban na sa mangagibigan kayo: sapagka't ang umiibig sa kaniyang kapuwa'y nakaganap na ng kautusan.</a:t>
            </a:r>
          </a:p>
          <a:p>
            <a:pPr marL="336042" indent="-336042" defTabSz="896111">
              <a:lnSpc>
                <a:spcPct val="90000"/>
              </a:lnSpc>
              <a:spcBef>
                <a:spcPts val="500"/>
              </a:spcBef>
              <a:buSzTx/>
              <a:buNone/>
              <a:defRPr sz="2352" b="1" u="sng">
                <a:latin typeface="+mj-lt"/>
                <a:ea typeface="+mj-ea"/>
                <a:cs typeface="+mj-cs"/>
                <a:sym typeface="Arial"/>
              </a:defRPr>
            </a:pPr>
            <a:r>
              <a:t>Roma 14:22-23</a:t>
            </a:r>
          </a:p>
          <a:p>
            <a:pPr marL="336042" indent="-336042" defTabSz="896111">
              <a:lnSpc>
                <a:spcPct val="90000"/>
              </a:lnSpc>
              <a:spcBef>
                <a:spcPts val="500"/>
              </a:spcBef>
              <a:buSzTx/>
              <a:buNone/>
              <a:defRPr sz="2352" b="1" baseline="29959">
                <a:latin typeface="+mj-lt"/>
                <a:ea typeface="+mj-ea"/>
                <a:cs typeface="+mj-cs"/>
                <a:sym typeface="Arial"/>
              </a:defRPr>
            </a:pPr>
            <a:r>
              <a:t>	</a:t>
            </a:r>
            <a:r>
              <a:rPr sz="1960" baseline="0"/>
              <a:t>Ang pananampalataya mo na nasa iyo ay ingatan mo sa iyong sarili sa harap ng Dios. Mapalad ang hindi humahatol sa kaniyang sarili sa bagay na kaniyang sinasangayunan. Nguni't ang nagaalinlangan ay hinahatulan kung kumakain, sapagka't hindi siya kumakain sa pananampalataya; at ang anomang hindi sa pananampalataya ay kasalanan.</a:t>
            </a:r>
          </a:p>
          <a:p>
            <a:pPr marL="336042" indent="-336042" defTabSz="896111">
              <a:lnSpc>
                <a:spcPct val="90000"/>
              </a:lnSpc>
              <a:buSzTx/>
              <a:buNone/>
              <a:defRPr sz="2352" b="1" baseline="29959">
                <a:latin typeface="+mj-lt"/>
                <a:ea typeface="+mj-ea"/>
                <a:cs typeface="+mj-cs"/>
                <a:sym typeface="Arial"/>
              </a:defRPr>
            </a:pPr>
            <a:endParaRPr/>
          </a:p>
          <a:p>
            <a:pPr marL="336042" indent="-336042" defTabSz="896111">
              <a:lnSpc>
                <a:spcPct val="90000"/>
              </a:lnSpc>
              <a:spcBef>
                <a:spcPts val="500"/>
              </a:spcBef>
              <a:buSzTx/>
              <a:buNone/>
              <a:defRPr sz="2352" b="1" u="sng">
                <a:solidFill>
                  <a:srgbClr val="FFFF00"/>
                </a:solidFill>
                <a:latin typeface="+mj-lt"/>
                <a:ea typeface="+mj-ea"/>
                <a:cs typeface="+mj-cs"/>
                <a:sym typeface="Arial"/>
              </a:defRPr>
            </a:pPr>
            <a:r>
              <a:t>Gal 6:2</a:t>
            </a:r>
          </a:p>
          <a:p>
            <a:pPr marL="336042" indent="-336042" defTabSz="896111">
              <a:lnSpc>
                <a:spcPct val="90000"/>
              </a:lnSpc>
              <a:spcBef>
                <a:spcPts val="500"/>
              </a:spcBef>
              <a:buSzTx/>
              <a:buNone/>
              <a:defRPr sz="2352" b="1" baseline="29959">
                <a:solidFill>
                  <a:srgbClr val="FFFF00"/>
                </a:solidFill>
                <a:latin typeface="+mj-lt"/>
                <a:ea typeface="+mj-ea"/>
                <a:cs typeface="+mj-cs"/>
                <a:sym typeface="Arial"/>
              </a:defRPr>
            </a:pPr>
            <a:r>
              <a:t>	</a:t>
            </a:r>
            <a:r>
              <a:rPr baseline="0"/>
              <a:t>Mangagdalahan kayo ng mga pasanin ng isa't isa, at tuparin ninyong gayon ang kautusan ni Cristo.</a:t>
            </a:r>
            <a:r>
              <a:t> </a:t>
            </a:r>
          </a:p>
        </p:txBody>
      </p:sp>
      <p:sp>
        <p:nvSpPr>
          <p:cNvPr id="7678" name="Shape 7678"/>
          <p:cNvSpPr/>
          <p:nvPr/>
        </p:nvSpPr>
        <p:spPr>
          <a:xfrm>
            <a:off x="8662988" y="76200"/>
            <a:ext cx="324258"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chemeClr val="accent3">
                    <a:lumOff val="44000"/>
                  </a:schemeClr>
                </a:solidFill>
              </a:defRPr>
            </a:lvl1pPr>
          </a:lstStyle>
          <a:p>
            <a:r>
              <a:t>B</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urt &amp; Cara Sid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9144001"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4008" y="260350"/>
            <a:ext cx="4465067" cy="2376562"/>
          </a:xfrm>
        </p:spPr>
        <p:txBody>
          <a:bodyPr/>
          <a:lstStyle/>
          <a:p>
            <a:pPr>
              <a:defRPr/>
            </a:pPr>
            <a:r>
              <a:rPr lang="en-US" b="1" dirty="0">
                <a:solidFill>
                  <a:schemeClr val="tx1"/>
                </a:solidFill>
                <a:effectLst>
                  <a:glow rad="266700">
                    <a:schemeClr val="bg1">
                      <a:alpha val="75000"/>
                    </a:schemeClr>
                  </a:glow>
                </a:effectLst>
              </a:rPr>
              <a:t>Nagtratrabaho si Kurt sa industriya ng IT</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1200" dirty="0" smtClean="0">
                <a:solidFill>
                  <a:srgbClr val="FFFF99"/>
                </a:solidFill>
                <a:effectLst>
                  <a:glow rad="266700">
                    <a:srgbClr val="000000">
                      <a:alpha val="75000"/>
                    </a:srgbClr>
                  </a:glow>
                </a:effectLst>
                <a:latin typeface="Arial" charset="0"/>
                <a:ea typeface="ＭＳ Ｐゴシック"/>
              </a:rPr>
              <a:t>9g</a:t>
            </a:r>
          </a:p>
        </p:txBody>
      </p:sp>
    </p:spTree>
    <p:extLst>
      <p:ext uri="{BB962C8B-B14F-4D97-AF65-F5344CB8AC3E}">
        <p14:creationId xmlns:p14="http://schemas.microsoft.com/office/powerpoint/2010/main" val="12487158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 name="Shape 7680"/>
          <p:cNvSpPr>
            <a:spLocks noGrp="1"/>
          </p:cNvSpPr>
          <p:nvPr>
            <p:ph type="title"/>
          </p:nvPr>
        </p:nvSpPr>
        <p:spPr>
          <a:xfrm>
            <a:off x="517525" y="265113"/>
            <a:ext cx="7940675" cy="762001"/>
          </a:xfrm>
          <a:prstGeom prst="rect">
            <a:avLst/>
          </a:prstGeom>
          <a:solidFill>
            <a:srgbClr val="6E0043"/>
          </a:solidFill>
          <a:effectLst>
            <a:outerShdw dist="25399" dir="2700000" rotWithShape="0">
              <a:srgbClr val="000000"/>
            </a:outerShdw>
          </a:effectLst>
        </p:spPr>
        <p:txBody>
          <a:bodyPr/>
          <a:lstStyle>
            <a:lvl1pPr>
              <a:defRPr sz="3600" b="1" i="1">
                <a:effectLst>
                  <a:outerShdw blurRad="38100" dist="38100" dir="2700000" rotWithShape="0">
                    <a:srgbClr val="000000"/>
                  </a:outerShdw>
                </a:effectLst>
                <a:latin typeface="+mj-lt"/>
                <a:ea typeface="+mj-ea"/>
                <a:cs typeface="+mj-cs"/>
                <a:sym typeface="Arial"/>
              </a:defRPr>
            </a:lvl1pPr>
          </a:lstStyle>
          <a:p>
            <a:r>
              <a:t>Epistle Sermon Verses (15 min.)</a:t>
            </a:r>
          </a:p>
        </p:txBody>
      </p:sp>
      <p:sp>
        <p:nvSpPr>
          <p:cNvPr id="7681" name="Shape 7681"/>
          <p:cNvSpPr>
            <a:spLocks noGrp="1"/>
          </p:cNvSpPr>
          <p:nvPr>
            <p:ph type="body" idx="1"/>
          </p:nvPr>
        </p:nvSpPr>
        <p:spPr>
          <a:xfrm>
            <a:off x="-71439" y="1295400"/>
            <a:ext cx="9323390" cy="5334000"/>
          </a:xfrm>
          <a:prstGeom prst="rect">
            <a:avLst/>
          </a:prstGeom>
          <a:effectLst>
            <a:outerShdw dist="25399" dir="2700000" rotWithShape="0">
              <a:srgbClr val="000000"/>
            </a:outerShdw>
          </a:effectLst>
        </p:spPr>
        <p:txBody>
          <a:bodyPr/>
          <a:lstStyle/>
          <a:p>
            <a:pPr>
              <a:lnSpc>
                <a:spcPct val="90000"/>
              </a:lnSpc>
              <a:spcBef>
                <a:spcPts val="500"/>
              </a:spcBef>
              <a:buSzTx/>
              <a:buNone/>
              <a:defRPr sz="2200" b="1" u="sng">
                <a:solidFill>
                  <a:srgbClr val="FFFF00"/>
                </a:solidFill>
                <a:latin typeface="+mj-lt"/>
                <a:ea typeface="+mj-ea"/>
                <a:cs typeface="+mj-cs"/>
                <a:sym typeface="Arial"/>
              </a:defRPr>
            </a:pPr>
            <a:r>
              <a:t>Efeso 2:10</a:t>
            </a:r>
          </a:p>
          <a:p>
            <a:pPr>
              <a:lnSpc>
                <a:spcPct val="90000"/>
              </a:lnSpc>
              <a:spcBef>
                <a:spcPts val="500"/>
              </a:spcBef>
              <a:buSzTx/>
              <a:buNone/>
              <a:defRPr sz="2200" b="1" baseline="30000">
                <a:solidFill>
                  <a:srgbClr val="FFFF00"/>
                </a:solidFill>
                <a:latin typeface="+mj-lt"/>
                <a:ea typeface="+mj-ea"/>
                <a:cs typeface="+mj-cs"/>
                <a:sym typeface="Arial"/>
              </a:defRPr>
            </a:pPr>
            <a:r>
              <a:t>	</a:t>
            </a:r>
            <a:r>
              <a:rPr baseline="0"/>
              <a:t>Sapagka't tayo'y kaniyang gawa, na nilalang kay Cristo Jesus para sa mabubuting gawa, na mga inihanda ng Dios nang una upang siya nating lakaran. </a:t>
            </a:r>
          </a:p>
          <a:p>
            <a:pPr>
              <a:lnSpc>
                <a:spcPct val="90000"/>
              </a:lnSpc>
              <a:spcBef>
                <a:spcPts val="500"/>
              </a:spcBef>
              <a:buSzTx/>
              <a:buNone/>
              <a:defRPr sz="2200" b="1" u="sng">
                <a:solidFill>
                  <a:srgbClr val="FFFF00"/>
                </a:solidFill>
                <a:latin typeface="+mj-lt"/>
                <a:ea typeface="+mj-ea"/>
                <a:cs typeface="+mj-cs"/>
                <a:sym typeface="Arial"/>
              </a:defRPr>
            </a:pPr>
            <a:r>
              <a:t>Efeso 4:26-27</a:t>
            </a:r>
          </a:p>
          <a:p>
            <a:pPr>
              <a:lnSpc>
                <a:spcPct val="90000"/>
              </a:lnSpc>
              <a:spcBef>
                <a:spcPts val="500"/>
              </a:spcBef>
              <a:buSzTx/>
              <a:buNone/>
              <a:defRPr sz="2200" b="1">
                <a:solidFill>
                  <a:srgbClr val="FFFF00"/>
                </a:solidFill>
                <a:latin typeface="+mj-lt"/>
                <a:ea typeface="+mj-ea"/>
                <a:cs typeface="+mj-cs"/>
                <a:sym typeface="Arial"/>
              </a:defRPr>
            </a:pPr>
            <a:r>
              <a:t>	Kayo'y mangagalit at huwag kayong mangakasala: huwag lumubog ang araw sa inyong galit: Ni bigyan daan man ang diablo. </a:t>
            </a:r>
          </a:p>
          <a:p>
            <a:pPr>
              <a:lnSpc>
                <a:spcPct val="90000"/>
              </a:lnSpc>
              <a:spcBef>
                <a:spcPts val="500"/>
              </a:spcBef>
              <a:buSzTx/>
              <a:buNone/>
              <a:defRPr sz="2200" b="1" u="sng">
                <a:solidFill>
                  <a:srgbClr val="FFFF00"/>
                </a:solidFill>
                <a:latin typeface="+mj-lt"/>
                <a:ea typeface="+mj-ea"/>
                <a:cs typeface="+mj-cs"/>
                <a:sym typeface="Arial"/>
              </a:defRPr>
            </a:pPr>
            <a:r>
              <a:t>Efeso 4:28</a:t>
            </a:r>
          </a:p>
          <a:p>
            <a:pPr>
              <a:lnSpc>
                <a:spcPct val="90000"/>
              </a:lnSpc>
              <a:spcBef>
                <a:spcPts val="500"/>
              </a:spcBef>
              <a:buSzTx/>
              <a:buNone/>
              <a:defRPr sz="2200" b="1" baseline="30000">
                <a:solidFill>
                  <a:srgbClr val="FFFF00"/>
                </a:solidFill>
                <a:latin typeface="+mj-lt"/>
                <a:ea typeface="+mj-ea"/>
                <a:cs typeface="+mj-cs"/>
                <a:sym typeface="Arial"/>
              </a:defRPr>
            </a:pPr>
            <a:r>
              <a:t>	</a:t>
            </a:r>
            <a:r>
              <a:rPr baseline="0"/>
              <a:t>Ang nagnanakaw ay huwag nang magnakaw pa: bagkus magpagal, na igawa ang kaniyang mga kamay ng mabuting bagay, upang siya'y may maibigay sa nangangailangan. </a:t>
            </a:r>
          </a:p>
          <a:p>
            <a:pPr>
              <a:lnSpc>
                <a:spcPct val="90000"/>
              </a:lnSpc>
              <a:spcBef>
                <a:spcPts val="500"/>
              </a:spcBef>
              <a:buSzTx/>
              <a:buNone/>
              <a:defRPr sz="2200" b="1" u="sng">
                <a:solidFill>
                  <a:srgbClr val="FFFF00"/>
                </a:solidFill>
                <a:latin typeface="+mj-lt"/>
                <a:ea typeface="+mj-ea"/>
                <a:cs typeface="+mj-cs"/>
                <a:sym typeface="Arial"/>
              </a:defRPr>
            </a:pPr>
            <a:r>
              <a:t>Efeso 4:29</a:t>
            </a:r>
          </a:p>
          <a:p>
            <a:pPr>
              <a:lnSpc>
                <a:spcPct val="90000"/>
              </a:lnSpc>
              <a:spcBef>
                <a:spcPts val="500"/>
              </a:spcBef>
              <a:buSzTx/>
              <a:buNone/>
              <a:defRPr sz="2200" b="1">
                <a:solidFill>
                  <a:srgbClr val="FFFF00"/>
                </a:solidFill>
                <a:latin typeface="+mj-lt"/>
                <a:ea typeface="+mj-ea"/>
                <a:cs typeface="+mj-cs"/>
                <a:sym typeface="Arial"/>
              </a:defRPr>
            </a:pPr>
            <a:r>
              <a:t>	Anomang salitang mahalay ay huwag lumabas sa inyong bibig, kundi ang mabuting ikatitibay ayon sa pangangailangan, upang makinabang ng biyaya ang mga nagsisipakinig. </a:t>
            </a:r>
          </a:p>
        </p:txBody>
      </p:sp>
      <p:sp>
        <p:nvSpPr>
          <p:cNvPr id="7682" name="Shape 7682"/>
          <p:cNvSpPr/>
          <p:nvPr/>
        </p:nvSpPr>
        <p:spPr>
          <a:xfrm>
            <a:off x="8653463" y="76200"/>
            <a:ext cx="414338"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b="1">
                <a:solidFill>
                  <a:schemeClr val="accent3">
                    <a:lumOff val="44000"/>
                  </a:schemeClr>
                </a:solidFill>
              </a:defRPr>
            </a:lvl1pPr>
          </a:lstStyle>
          <a:p>
            <a:r>
              <a:t>B</a:t>
            </a:r>
          </a:p>
        </p:txBody>
      </p:sp>
      <p:grpSp>
        <p:nvGrpSpPr>
          <p:cNvPr id="7685" name="Group 7685"/>
          <p:cNvGrpSpPr/>
          <p:nvPr/>
        </p:nvGrpSpPr>
        <p:grpSpPr>
          <a:xfrm>
            <a:off x="685800" y="265113"/>
            <a:ext cx="7772400" cy="762001"/>
            <a:chOff x="0" y="0"/>
            <a:chExt cx="7772400" cy="762000"/>
          </a:xfrm>
        </p:grpSpPr>
        <p:sp>
          <p:nvSpPr>
            <p:cNvPr id="7683" name="Shape 7683"/>
            <p:cNvSpPr/>
            <p:nvPr/>
          </p:nvSpPr>
          <p:spPr>
            <a:xfrm>
              <a:off x="0" y="0"/>
              <a:ext cx="7772400" cy="762000"/>
            </a:xfrm>
            <a:prstGeom prst="rect">
              <a:avLst/>
            </a:prstGeom>
            <a:solidFill>
              <a:srgbClr val="6E0043"/>
            </a:solidFill>
            <a:ln w="12700" cap="flat">
              <a:noFill/>
              <a:miter lim="400000"/>
            </a:ln>
            <a:effectLst>
              <a:outerShdw dist="25399" dir="2700000" rotWithShape="0">
                <a:srgbClr val="000000"/>
              </a:outerShdw>
            </a:effectLst>
          </p:spPr>
          <p:txBody>
            <a:bodyPr wrap="square" lIns="45719" tIns="45719" rIns="45719" bIns="45719" numCol="1" anchor="ctr">
              <a:noAutofit/>
            </a:bodyPr>
            <a:lstStyle/>
            <a:p>
              <a:pPr algn="ctr">
                <a:defRPr sz="3600" b="1" i="1">
                  <a:solidFill>
                    <a:schemeClr val="accent3">
                      <a:lumOff val="44000"/>
                    </a:schemeClr>
                  </a:solidFill>
                </a:defRPr>
              </a:pPr>
              <a:endParaRPr/>
            </a:p>
          </p:txBody>
        </p:sp>
        <p:sp>
          <p:nvSpPr>
            <p:cNvPr id="7684" name="Shape 7684"/>
            <p:cNvSpPr/>
            <p:nvPr/>
          </p:nvSpPr>
          <p:spPr>
            <a:xfrm>
              <a:off x="0" y="137896"/>
              <a:ext cx="7772400" cy="4862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i="1">
                  <a:solidFill>
                    <a:schemeClr val="accent3">
                      <a:lumOff val="44000"/>
                    </a:schemeClr>
                  </a:solidFill>
                  <a:effectLst>
                    <a:outerShdw blurRad="38100" dist="38100" dir="2700000" rotWithShape="0">
                      <a:srgbClr val="000000"/>
                    </a:outerShdw>
                  </a:effectLst>
                </a:defRPr>
              </a:lvl1pPr>
            </a:lstStyle>
            <a:p>
              <a:r>
                <a:t>Mga Talatang Pang-sermon (15 min.)</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7" name="Shape 7687"/>
          <p:cNvSpPr>
            <a:spLocks noGrp="1"/>
          </p:cNvSpPr>
          <p:nvPr>
            <p:ph type="title"/>
          </p:nvPr>
        </p:nvSpPr>
        <p:spPr>
          <a:xfrm>
            <a:off x="685800" y="265113"/>
            <a:ext cx="7772400" cy="762001"/>
          </a:xfrm>
          <a:prstGeom prst="rect">
            <a:avLst/>
          </a:prstGeom>
          <a:solidFill>
            <a:srgbClr val="6E0043"/>
          </a:solidFill>
          <a:effectLst>
            <a:outerShdw dist="25399" dir="2700000" rotWithShape="0">
              <a:srgbClr val="000000"/>
            </a:outerShdw>
          </a:effectLst>
        </p:spPr>
        <p:txBody>
          <a:bodyPr/>
          <a:lstStyle>
            <a:lvl1pPr>
              <a:defRPr sz="3600" b="1" i="1">
                <a:effectLst>
                  <a:outerShdw blurRad="38100" dist="38100" dir="2700000" rotWithShape="0">
                    <a:srgbClr val="000000"/>
                  </a:outerShdw>
                </a:effectLst>
                <a:latin typeface="+mj-lt"/>
                <a:ea typeface="+mj-ea"/>
                <a:cs typeface="+mj-cs"/>
                <a:sym typeface="Arial"/>
              </a:defRPr>
            </a:lvl1pPr>
          </a:lstStyle>
          <a:p>
            <a:r>
              <a:t>Epistle Sermon Verses (15 min.)</a:t>
            </a:r>
          </a:p>
        </p:txBody>
      </p:sp>
      <p:sp>
        <p:nvSpPr>
          <p:cNvPr id="7688" name="Shape 7688"/>
          <p:cNvSpPr>
            <a:spLocks noGrp="1"/>
          </p:cNvSpPr>
          <p:nvPr>
            <p:ph type="body" idx="1"/>
          </p:nvPr>
        </p:nvSpPr>
        <p:spPr>
          <a:xfrm>
            <a:off x="457200" y="1295400"/>
            <a:ext cx="8458200" cy="5334000"/>
          </a:xfrm>
          <a:prstGeom prst="rect">
            <a:avLst/>
          </a:prstGeom>
          <a:effectLst>
            <a:outerShdw dist="25399" dir="2700000" rotWithShape="0">
              <a:srgbClr val="000000"/>
            </a:outerShdw>
          </a:effectLst>
        </p:spPr>
        <p:txBody>
          <a:bodyPr/>
          <a:lstStyle/>
          <a:p>
            <a:pPr>
              <a:lnSpc>
                <a:spcPct val="90000"/>
              </a:lnSpc>
              <a:spcBef>
                <a:spcPts val="400"/>
              </a:spcBef>
              <a:buSzTx/>
              <a:buNone/>
              <a:defRPr sz="2000" b="1" u="sng">
                <a:solidFill>
                  <a:srgbClr val="FFFF00"/>
                </a:solidFill>
                <a:latin typeface="+mj-lt"/>
                <a:ea typeface="+mj-ea"/>
                <a:cs typeface="+mj-cs"/>
                <a:sym typeface="Arial"/>
              </a:defRPr>
            </a:pPr>
            <a:r>
              <a:t>Efeso 6:4</a:t>
            </a:r>
          </a:p>
          <a:p>
            <a:pPr>
              <a:lnSpc>
                <a:spcPct val="90000"/>
              </a:lnSpc>
              <a:spcBef>
                <a:spcPts val="400"/>
              </a:spcBef>
              <a:buSzTx/>
              <a:buNone/>
              <a:defRPr sz="2000" b="1" baseline="30000">
                <a:solidFill>
                  <a:srgbClr val="FFFF00"/>
                </a:solidFill>
                <a:latin typeface="+mj-lt"/>
                <a:ea typeface="+mj-ea"/>
                <a:cs typeface="+mj-cs"/>
                <a:sym typeface="Arial"/>
              </a:defRPr>
            </a:pPr>
            <a:r>
              <a:t>	</a:t>
            </a:r>
            <a:r>
              <a:rPr baseline="0"/>
              <a:t>At, kayong mga ama, huwag ninyong ipamungkahi sa galit ang inyong mga anak: kundi inyong turuan sila ayon sa saway at aral ng Panginoon. </a:t>
            </a:r>
          </a:p>
          <a:p>
            <a:pPr>
              <a:lnSpc>
                <a:spcPct val="90000"/>
              </a:lnSpc>
              <a:spcBef>
                <a:spcPts val="400"/>
              </a:spcBef>
              <a:buSzTx/>
              <a:buNone/>
              <a:defRPr sz="2000" b="1" u="sng">
                <a:latin typeface="+mj-lt"/>
                <a:ea typeface="+mj-ea"/>
                <a:cs typeface="+mj-cs"/>
                <a:sym typeface="Arial"/>
              </a:defRPr>
            </a:pPr>
            <a:r>
              <a:t>Filipos 2:13</a:t>
            </a:r>
          </a:p>
          <a:p>
            <a:pPr>
              <a:lnSpc>
                <a:spcPct val="90000"/>
              </a:lnSpc>
              <a:spcBef>
                <a:spcPts val="400"/>
              </a:spcBef>
              <a:buSzTx/>
              <a:buNone/>
              <a:defRPr sz="2000" b="1" baseline="30000">
                <a:latin typeface="+mj-lt"/>
                <a:ea typeface="+mj-ea"/>
                <a:cs typeface="+mj-cs"/>
                <a:sym typeface="Arial"/>
              </a:defRPr>
            </a:pPr>
            <a:r>
              <a:t>	</a:t>
            </a:r>
            <a:r>
              <a:rPr baseline="0"/>
              <a:t>Sapagka't Dios ang gumagawa sa inyo maging sa pagnanasa at sa paggawa, ayon sa kaniyang mabuting kalooban. </a:t>
            </a:r>
          </a:p>
          <a:p>
            <a:pPr>
              <a:lnSpc>
                <a:spcPct val="90000"/>
              </a:lnSpc>
              <a:spcBef>
                <a:spcPts val="400"/>
              </a:spcBef>
              <a:buSzTx/>
              <a:buNone/>
              <a:defRPr sz="2000" b="1" u="sng">
                <a:latin typeface="+mj-lt"/>
                <a:ea typeface="+mj-ea"/>
                <a:cs typeface="+mj-cs"/>
                <a:sym typeface="Arial"/>
              </a:defRPr>
            </a:pPr>
            <a:r>
              <a:t>Filipos 2:14</a:t>
            </a:r>
          </a:p>
          <a:p>
            <a:pPr>
              <a:lnSpc>
                <a:spcPct val="90000"/>
              </a:lnSpc>
              <a:spcBef>
                <a:spcPts val="400"/>
              </a:spcBef>
              <a:buSzTx/>
              <a:buNone/>
              <a:defRPr sz="2000" b="1" baseline="30000">
                <a:latin typeface="+mj-lt"/>
                <a:ea typeface="+mj-ea"/>
                <a:cs typeface="+mj-cs"/>
                <a:sym typeface="Arial"/>
              </a:defRPr>
            </a:pPr>
            <a:r>
              <a:t>	</a:t>
            </a:r>
            <a:r>
              <a:rPr baseline="0"/>
              <a:t>Gawin ninyo ang lahat ng mga bagay na walang mga bulungbulong at pagtatalo:</a:t>
            </a:r>
          </a:p>
          <a:p>
            <a:pPr>
              <a:lnSpc>
                <a:spcPct val="90000"/>
              </a:lnSpc>
              <a:spcBef>
                <a:spcPts val="400"/>
              </a:spcBef>
              <a:buSzTx/>
              <a:buNone/>
              <a:defRPr sz="2000" b="1" u="sng">
                <a:latin typeface="+mj-lt"/>
                <a:ea typeface="+mj-ea"/>
                <a:cs typeface="+mj-cs"/>
                <a:sym typeface="Arial"/>
              </a:defRPr>
            </a:pPr>
            <a:r>
              <a:t>Colosas 2:8-9</a:t>
            </a:r>
          </a:p>
          <a:p>
            <a:pPr>
              <a:lnSpc>
                <a:spcPct val="90000"/>
              </a:lnSpc>
              <a:spcBef>
                <a:spcPts val="400"/>
              </a:spcBef>
              <a:buSzTx/>
              <a:buNone/>
              <a:defRPr sz="2000" b="1" baseline="30000">
                <a:latin typeface="+mj-lt"/>
                <a:ea typeface="+mj-ea"/>
                <a:cs typeface="+mj-cs"/>
                <a:sym typeface="Arial"/>
              </a:defRPr>
            </a:pPr>
            <a:r>
              <a:t>	</a:t>
            </a:r>
            <a:r>
              <a:rPr baseline="0"/>
              <a:t>Kayo'y magsipagingat, baka sa inyo'y may bumihag sa pamamagitan ng kaniyang pilosopia at walang kabuluhang pagdaraya, ayon sa sali't saling sabi ng mga tao, ayon sa mga pasimulang aral ng sanglibutan, at di ayon kay Cristo: Sapagka't sa kaniya'y nananahan ang buong kapuspusan ng pagka Dios sa kahayagan ayon sa laman</a:t>
            </a:r>
          </a:p>
        </p:txBody>
      </p:sp>
      <p:sp>
        <p:nvSpPr>
          <p:cNvPr id="7689" name="Shape 7689"/>
          <p:cNvSpPr/>
          <p:nvPr/>
        </p:nvSpPr>
        <p:spPr>
          <a:xfrm>
            <a:off x="8662988" y="76200"/>
            <a:ext cx="324258"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chemeClr val="accent3">
                    <a:lumOff val="44000"/>
                  </a:schemeClr>
                </a:solidFill>
              </a:defRPr>
            </a:lvl1pPr>
          </a:lstStyle>
          <a:p>
            <a:r>
              <a:t>B</a:t>
            </a:r>
          </a:p>
        </p:txBody>
      </p:sp>
      <p:grpSp>
        <p:nvGrpSpPr>
          <p:cNvPr id="7692" name="Group 7692"/>
          <p:cNvGrpSpPr/>
          <p:nvPr/>
        </p:nvGrpSpPr>
        <p:grpSpPr>
          <a:xfrm>
            <a:off x="838200" y="260647"/>
            <a:ext cx="7772400" cy="762001"/>
            <a:chOff x="0" y="0"/>
            <a:chExt cx="7772400" cy="762000"/>
          </a:xfrm>
        </p:grpSpPr>
        <p:sp>
          <p:nvSpPr>
            <p:cNvPr id="7690" name="Shape 7690"/>
            <p:cNvSpPr/>
            <p:nvPr/>
          </p:nvSpPr>
          <p:spPr>
            <a:xfrm>
              <a:off x="0" y="0"/>
              <a:ext cx="7772400" cy="762000"/>
            </a:xfrm>
            <a:prstGeom prst="rect">
              <a:avLst/>
            </a:prstGeom>
            <a:solidFill>
              <a:srgbClr val="6E0043"/>
            </a:solidFill>
            <a:ln w="12700" cap="flat">
              <a:noFill/>
              <a:miter lim="400000"/>
            </a:ln>
            <a:effectLst>
              <a:outerShdw dist="25399" dir="2700000" rotWithShape="0">
                <a:srgbClr val="000000"/>
              </a:outerShdw>
            </a:effectLst>
          </p:spPr>
          <p:txBody>
            <a:bodyPr wrap="square" lIns="45719" tIns="45719" rIns="45719" bIns="45719" numCol="1" anchor="ctr">
              <a:noAutofit/>
            </a:bodyPr>
            <a:lstStyle/>
            <a:p>
              <a:pPr algn="ctr">
                <a:defRPr sz="3600" b="1" i="1">
                  <a:solidFill>
                    <a:schemeClr val="accent3">
                      <a:lumOff val="44000"/>
                    </a:schemeClr>
                  </a:solidFill>
                </a:defRPr>
              </a:pPr>
              <a:endParaRPr/>
            </a:p>
          </p:txBody>
        </p:sp>
        <p:sp>
          <p:nvSpPr>
            <p:cNvPr id="7691" name="Shape 7691"/>
            <p:cNvSpPr/>
            <p:nvPr/>
          </p:nvSpPr>
          <p:spPr>
            <a:xfrm>
              <a:off x="0" y="137896"/>
              <a:ext cx="7772400" cy="4862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i="1">
                  <a:solidFill>
                    <a:schemeClr val="accent3">
                      <a:lumOff val="44000"/>
                    </a:schemeClr>
                  </a:solidFill>
                  <a:effectLst>
                    <a:outerShdw blurRad="38100" dist="38100" dir="2700000" rotWithShape="0">
                      <a:srgbClr val="000000"/>
                    </a:outerShdw>
                  </a:effectLst>
                </a:defRPr>
              </a:lvl1pPr>
            </a:lstStyle>
            <a:p>
              <a:r>
                <a:t>Mga Talatang Pang-sermon (15 min.)</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4" name="Shape 7694"/>
          <p:cNvSpPr>
            <a:spLocks noGrp="1"/>
          </p:cNvSpPr>
          <p:nvPr>
            <p:ph type="title"/>
          </p:nvPr>
        </p:nvSpPr>
        <p:spPr>
          <a:xfrm>
            <a:off x="685800" y="265113"/>
            <a:ext cx="7772400" cy="762001"/>
          </a:xfrm>
          <a:prstGeom prst="rect">
            <a:avLst/>
          </a:prstGeom>
          <a:solidFill>
            <a:srgbClr val="6E0043"/>
          </a:solidFill>
          <a:effectLst>
            <a:outerShdw dist="25399" dir="2700000" rotWithShape="0">
              <a:srgbClr val="000000"/>
            </a:outerShdw>
          </a:effectLst>
        </p:spPr>
        <p:txBody>
          <a:bodyPr/>
          <a:lstStyle>
            <a:lvl1pPr>
              <a:defRPr sz="2800" b="1" i="1">
                <a:effectLst>
                  <a:outerShdw blurRad="38100" dist="38100" dir="2700000" rotWithShape="0">
                    <a:srgbClr val="000000"/>
                  </a:outerShdw>
                </a:effectLst>
                <a:latin typeface="+mj-lt"/>
                <a:ea typeface="+mj-ea"/>
                <a:cs typeface="+mj-cs"/>
                <a:sym typeface="Arial"/>
              </a:defRPr>
            </a:lvl1pPr>
          </a:lstStyle>
          <a:p>
            <a:r>
              <a:t>Mga Talatang Pang-sermon (15 min.)</a:t>
            </a:r>
          </a:p>
        </p:txBody>
      </p:sp>
      <p:sp>
        <p:nvSpPr>
          <p:cNvPr id="7695" name="Shape 7695"/>
          <p:cNvSpPr>
            <a:spLocks noGrp="1"/>
          </p:cNvSpPr>
          <p:nvPr>
            <p:ph type="body" idx="1"/>
          </p:nvPr>
        </p:nvSpPr>
        <p:spPr>
          <a:xfrm>
            <a:off x="457200" y="1295400"/>
            <a:ext cx="8458200" cy="5334000"/>
          </a:xfrm>
          <a:prstGeom prst="rect">
            <a:avLst/>
          </a:prstGeom>
          <a:effectLst>
            <a:outerShdw dist="25399" dir="2700000" rotWithShape="0">
              <a:srgbClr val="000000"/>
            </a:outerShdw>
          </a:effectLst>
        </p:spPr>
        <p:txBody>
          <a:bodyPr/>
          <a:lstStyle/>
          <a:p>
            <a:pPr>
              <a:lnSpc>
                <a:spcPct val="90000"/>
              </a:lnSpc>
              <a:spcBef>
                <a:spcPts val="400"/>
              </a:spcBef>
              <a:buSzTx/>
              <a:buNone/>
              <a:defRPr sz="2000" b="1" u="sng">
                <a:latin typeface="+mj-lt"/>
                <a:ea typeface="+mj-ea"/>
                <a:cs typeface="+mj-cs"/>
                <a:sym typeface="Arial"/>
              </a:defRPr>
            </a:pPr>
            <a:r>
              <a:t>1 Timoteo 2:11-12</a:t>
            </a:r>
          </a:p>
          <a:p>
            <a:pPr>
              <a:lnSpc>
                <a:spcPct val="90000"/>
              </a:lnSpc>
              <a:spcBef>
                <a:spcPts val="400"/>
              </a:spcBef>
              <a:buSzTx/>
              <a:buNone/>
              <a:defRPr sz="2000" b="1" baseline="30000">
                <a:latin typeface="+mj-lt"/>
                <a:ea typeface="+mj-ea"/>
                <a:cs typeface="+mj-cs"/>
                <a:sym typeface="Arial"/>
              </a:defRPr>
            </a:pPr>
            <a:r>
              <a:t>	</a:t>
            </a:r>
            <a:r>
              <a:rPr baseline="0"/>
              <a:t>Ang babae'y magaral na tumahimik na may buong pagkapasakop. Nguni't hindi ko ipinahihintulot na ang babae ay magturo, ni magkaroon ng pamumuno sa lalake, kundi tumahimik.  </a:t>
            </a:r>
          </a:p>
          <a:p>
            <a:pPr>
              <a:lnSpc>
                <a:spcPct val="90000"/>
              </a:lnSpc>
              <a:spcBef>
                <a:spcPts val="400"/>
              </a:spcBef>
              <a:buSzTx/>
              <a:buNone/>
              <a:defRPr sz="2000" b="1" u="sng">
                <a:solidFill>
                  <a:srgbClr val="FFFF00"/>
                </a:solidFill>
                <a:latin typeface="+mj-lt"/>
                <a:ea typeface="+mj-ea"/>
                <a:cs typeface="+mj-cs"/>
                <a:sym typeface="Arial"/>
              </a:defRPr>
            </a:pPr>
            <a:r>
              <a:t>1 Timoteo 5:22</a:t>
            </a:r>
          </a:p>
          <a:p>
            <a:pPr>
              <a:lnSpc>
                <a:spcPct val="90000"/>
              </a:lnSpc>
              <a:spcBef>
                <a:spcPts val="400"/>
              </a:spcBef>
              <a:buSzTx/>
              <a:buNone/>
              <a:defRPr sz="2000" b="1" baseline="30000">
                <a:solidFill>
                  <a:srgbClr val="FFFF00"/>
                </a:solidFill>
                <a:latin typeface="+mj-lt"/>
                <a:ea typeface="+mj-ea"/>
                <a:cs typeface="+mj-cs"/>
                <a:sym typeface="Arial"/>
              </a:defRPr>
            </a:pPr>
            <a:r>
              <a:t>	</a:t>
            </a:r>
            <a:r>
              <a:rPr baseline="0"/>
              <a:t>Huwag mong ipatong na madalian ang iyong mga kamay sa kanino man, ni huwag kang makaramay sa mga kasalanan ng iba: ingatan mong malinis ang iyong sarili. </a:t>
            </a:r>
          </a:p>
          <a:p>
            <a:pPr>
              <a:lnSpc>
                <a:spcPct val="90000"/>
              </a:lnSpc>
              <a:spcBef>
                <a:spcPts val="400"/>
              </a:spcBef>
              <a:buSzTx/>
              <a:buNone/>
              <a:defRPr sz="2000" b="1" u="sng">
                <a:solidFill>
                  <a:srgbClr val="FFFF00"/>
                </a:solidFill>
                <a:latin typeface="+mj-lt"/>
                <a:ea typeface="+mj-ea"/>
                <a:cs typeface="+mj-cs"/>
                <a:sym typeface="Arial"/>
              </a:defRPr>
            </a:pPr>
            <a:r>
              <a:t>Tito 3:9</a:t>
            </a:r>
          </a:p>
          <a:p>
            <a:pPr>
              <a:lnSpc>
                <a:spcPct val="90000"/>
              </a:lnSpc>
              <a:spcBef>
                <a:spcPts val="400"/>
              </a:spcBef>
              <a:buSzTx/>
              <a:buNone/>
              <a:defRPr sz="2000" b="1" baseline="30000">
                <a:solidFill>
                  <a:srgbClr val="FFFF00"/>
                </a:solidFill>
                <a:latin typeface="+mj-lt"/>
                <a:ea typeface="+mj-ea"/>
                <a:cs typeface="+mj-cs"/>
                <a:sym typeface="Arial"/>
              </a:defRPr>
            </a:pPr>
            <a:r>
              <a:t>	</a:t>
            </a:r>
            <a:r>
              <a:rPr baseline="0"/>
              <a:t>Nguni't ilagan mo ang mga hangal na usapan, at ang mga pagsasalaysay ng lahi, at ang mga pagtatalo, at pagtataltalan tungkol sa kautusan; sapagka't ang mga ito ay di pinakikinabangan at walang kabuluhan. </a:t>
            </a:r>
          </a:p>
          <a:p>
            <a:pPr>
              <a:lnSpc>
                <a:spcPct val="90000"/>
              </a:lnSpc>
              <a:spcBef>
                <a:spcPts val="400"/>
              </a:spcBef>
              <a:buSzTx/>
              <a:buNone/>
              <a:defRPr sz="2000" b="1" u="sng">
                <a:solidFill>
                  <a:srgbClr val="FFFF00"/>
                </a:solidFill>
                <a:latin typeface="+mj-lt"/>
                <a:ea typeface="+mj-ea"/>
                <a:cs typeface="+mj-cs"/>
                <a:sym typeface="Arial"/>
              </a:defRPr>
            </a:pPr>
            <a:r>
              <a:t>Hebreo 3:13</a:t>
            </a:r>
          </a:p>
          <a:p>
            <a:pPr>
              <a:lnSpc>
                <a:spcPct val="90000"/>
              </a:lnSpc>
              <a:spcBef>
                <a:spcPts val="400"/>
              </a:spcBef>
              <a:buSzTx/>
              <a:buNone/>
              <a:defRPr sz="2000" b="1" baseline="30000">
                <a:solidFill>
                  <a:srgbClr val="FFFF00"/>
                </a:solidFill>
                <a:latin typeface="+mj-lt"/>
                <a:ea typeface="+mj-ea"/>
                <a:cs typeface="+mj-cs"/>
                <a:sym typeface="Arial"/>
              </a:defRPr>
            </a:pPr>
            <a:r>
              <a:t>	</a:t>
            </a:r>
            <a:r>
              <a:rPr baseline="0"/>
              <a:t>Nguni't kayo'y mangagpangaralan sa isa't isa araw-araw, samantalang sinasabi, Ngayon; baka papagmatigasin ang sinoman sa inyo ng daya ng kasalanan: </a:t>
            </a:r>
          </a:p>
        </p:txBody>
      </p:sp>
      <p:sp>
        <p:nvSpPr>
          <p:cNvPr id="7696" name="Shape 7696"/>
          <p:cNvSpPr/>
          <p:nvPr/>
        </p:nvSpPr>
        <p:spPr>
          <a:xfrm>
            <a:off x="8662988" y="76200"/>
            <a:ext cx="324258"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chemeClr val="accent3">
                    <a:lumOff val="44000"/>
                  </a:schemeClr>
                </a:solidFill>
              </a:defRPr>
            </a:lvl1pPr>
          </a:lstStyle>
          <a:p>
            <a:r>
              <a:t>B</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8" name="Shape 7698"/>
          <p:cNvSpPr>
            <a:spLocks noGrp="1"/>
          </p:cNvSpPr>
          <p:nvPr>
            <p:ph type="title"/>
          </p:nvPr>
        </p:nvSpPr>
        <p:spPr>
          <a:xfrm>
            <a:off x="685800" y="265113"/>
            <a:ext cx="7772400" cy="762001"/>
          </a:xfrm>
          <a:prstGeom prst="rect">
            <a:avLst/>
          </a:prstGeom>
          <a:solidFill>
            <a:srgbClr val="6E0043"/>
          </a:solidFill>
          <a:effectLst>
            <a:outerShdw dist="25399" dir="2700000" rotWithShape="0">
              <a:srgbClr val="000000"/>
            </a:outerShdw>
          </a:effectLst>
        </p:spPr>
        <p:txBody>
          <a:bodyPr/>
          <a:lstStyle>
            <a:lvl1pPr>
              <a:defRPr sz="2800" b="1" i="1">
                <a:effectLst>
                  <a:outerShdw blurRad="38100" dist="38100" dir="2700000" rotWithShape="0">
                    <a:srgbClr val="000000"/>
                  </a:outerShdw>
                </a:effectLst>
                <a:latin typeface="+mj-lt"/>
                <a:ea typeface="+mj-ea"/>
                <a:cs typeface="+mj-cs"/>
                <a:sym typeface="Arial"/>
              </a:defRPr>
            </a:lvl1pPr>
          </a:lstStyle>
          <a:p>
            <a:r>
              <a:t>Mga Talatang Pang-sermon (15 min.)</a:t>
            </a:r>
          </a:p>
        </p:txBody>
      </p:sp>
      <p:sp>
        <p:nvSpPr>
          <p:cNvPr id="7699" name="Shape 7699"/>
          <p:cNvSpPr>
            <a:spLocks noGrp="1"/>
          </p:cNvSpPr>
          <p:nvPr>
            <p:ph type="body" idx="1"/>
          </p:nvPr>
        </p:nvSpPr>
        <p:spPr>
          <a:xfrm>
            <a:off x="107950" y="1196975"/>
            <a:ext cx="8807450" cy="5334000"/>
          </a:xfrm>
          <a:prstGeom prst="rect">
            <a:avLst/>
          </a:prstGeom>
          <a:effectLst>
            <a:outerShdw dist="25399" dir="2700000" rotWithShape="0">
              <a:srgbClr val="000000"/>
            </a:outerShdw>
          </a:effectLst>
        </p:spPr>
        <p:txBody>
          <a:bodyPr>
            <a:normAutofit lnSpcReduction="10000"/>
          </a:bodyPr>
          <a:lstStyle/>
          <a:p>
            <a:pPr>
              <a:lnSpc>
                <a:spcPct val="90000"/>
              </a:lnSpc>
              <a:spcBef>
                <a:spcPts val="400"/>
              </a:spcBef>
              <a:buSzTx/>
              <a:buNone/>
              <a:defRPr sz="2000" b="1" u="sng">
                <a:latin typeface="+mj-lt"/>
                <a:ea typeface="+mj-ea"/>
                <a:cs typeface="+mj-cs"/>
                <a:sym typeface="Arial"/>
              </a:defRPr>
            </a:pPr>
            <a:r>
              <a:t>Hebreo 13:2</a:t>
            </a:r>
          </a:p>
          <a:p>
            <a:pPr>
              <a:lnSpc>
                <a:spcPct val="90000"/>
              </a:lnSpc>
              <a:spcBef>
                <a:spcPts val="400"/>
              </a:spcBef>
              <a:buSzTx/>
              <a:buNone/>
              <a:defRPr sz="2000" b="1" baseline="30000">
                <a:latin typeface="+mj-lt"/>
                <a:ea typeface="+mj-ea"/>
                <a:cs typeface="+mj-cs"/>
                <a:sym typeface="Arial"/>
              </a:defRPr>
            </a:pPr>
            <a:r>
              <a:t>	</a:t>
            </a:r>
            <a:r>
              <a:rPr baseline="0"/>
              <a:t>Huwag ninyong limutin ang pagpapakita ng pagibig sa mga taga ibang lupa: sapagka't sa pamamagitan nito ang iba'y walang malay na nakapagpapatuloy ng mga anghel. </a:t>
            </a:r>
          </a:p>
          <a:p>
            <a:pPr>
              <a:lnSpc>
                <a:spcPct val="90000"/>
              </a:lnSpc>
              <a:spcBef>
                <a:spcPts val="400"/>
              </a:spcBef>
              <a:buSzTx/>
              <a:buNone/>
              <a:defRPr sz="2000" b="1" u="sng">
                <a:latin typeface="+mj-lt"/>
                <a:ea typeface="+mj-ea"/>
                <a:cs typeface="+mj-cs"/>
                <a:sym typeface="Arial"/>
              </a:defRPr>
            </a:pPr>
            <a:r>
              <a:t>1 Pedro 2:2</a:t>
            </a:r>
          </a:p>
          <a:p>
            <a:pPr>
              <a:lnSpc>
                <a:spcPct val="90000"/>
              </a:lnSpc>
              <a:spcBef>
                <a:spcPts val="400"/>
              </a:spcBef>
              <a:buSzTx/>
              <a:buNone/>
              <a:defRPr sz="2000" b="1" baseline="30000">
                <a:latin typeface="+mj-lt"/>
                <a:ea typeface="+mj-ea"/>
                <a:cs typeface="+mj-cs"/>
                <a:sym typeface="Arial"/>
              </a:defRPr>
            </a:pPr>
            <a:r>
              <a:t>	</a:t>
            </a:r>
            <a:r>
              <a:rPr baseline="0"/>
              <a:t>Gaya ng mga sanggol na bagong panganak ay nasain ninyo ang gatas na walang daya na ukol sa espiritu, upang sa pamamagitan nito'y magsilago kayo sa ikaliligtas; </a:t>
            </a:r>
          </a:p>
          <a:p>
            <a:pPr>
              <a:lnSpc>
                <a:spcPct val="90000"/>
              </a:lnSpc>
              <a:spcBef>
                <a:spcPts val="400"/>
              </a:spcBef>
              <a:buSzTx/>
              <a:buNone/>
              <a:defRPr sz="2000" b="1" u="sng">
                <a:latin typeface="+mj-lt"/>
                <a:ea typeface="+mj-ea"/>
                <a:cs typeface="+mj-cs"/>
                <a:sym typeface="Arial"/>
              </a:defRPr>
            </a:pPr>
            <a:r>
              <a:t>1 Pedro 3:7</a:t>
            </a:r>
          </a:p>
          <a:p>
            <a:pPr>
              <a:lnSpc>
                <a:spcPct val="90000"/>
              </a:lnSpc>
              <a:spcBef>
                <a:spcPts val="400"/>
              </a:spcBef>
              <a:buSzTx/>
              <a:buNone/>
              <a:defRPr sz="2000" b="1" baseline="30000">
                <a:latin typeface="+mj-lt"/>
                <a:ea typeface="+mj-ea"/>
                <a:cs typeface="+mj-cs"/>
                <a:sym typeface="Arial"/>
              </a:defRPr>
            </a:pPr>
            <a:r>
              <a:t>	</a:t>
            </a:r>
            <a:r>
              <a:rPr baseline="0"/>
              <a:t>Gayon din naman kayong mga lalake, magsipamahay kayong kasama ng inyo-inyong asawa ayon sa pagkakilala, na pakundanganan ang babae, na gaya ng marupok na sisidlan, yamang kayo nama'y kasamang tagapagmana ng biyaya ng kabuhayan: upang ang inyong mga panalangin ay huwag mapigilan. </a:t>
            </a:r>
          </a:p>
          <a:p>
            <a:pPr>
              <a:lnSpc>
                <a:spcPct val="90000"/>
              </a:lnSpc>
              <a:spcBef>
                <a:spcPts val="400"/>
              </a:spcBef>
              <a:buSzTx/>
              <a:buNone/>
              <a:defRPr sz="2000" b="1" u="sng">
                <a:latin typeface="+mj-lt"/>
                <a:ea typeface="+mj-ea"/>
                <a:cs typeface="+mj-cs"/>
                <a:sym typeface="Arial"/>
              </a:defRPr>
            </a:pPr>
            <a:r>
              <a:t>2 Pedro 3:3</a:t>
            </a:r>
          </a:p>
          <a:p>
            <a:pPr>
              <a:lnSpc>
                <a:spcPct val="90000"/>
              </a:lnSpc>
              <a:spcBef>
                <a:spcPts val="400"/>
              </a:spcBef>
              <a:buSzTx/>
              <a:buNone/>
              <a:defRPr sz="2000" b="1" baseline="30000">
                <a:latin typeface="+mj-lt"/>
                <a:ea typeface="+mj-ea"/>
                <a:cs typeface="+mj-cs"/>
                <a:sym typeface="Arial"/>
              </a:defRPr>
            </a:pPr>
            <a:r>
              <a:t>	</a:t>
            </a:r>
            <a:r>
              <a:rPr baseline="0"/>
              <a:t>Na maalaman muna ito, na sa mga huling araw ay magsisiparito ang mga manunuya na may pagtuya, na magsisilakad ayon sa kanikanilang masasamang pita, </a:t>
            </a:r>
          </a:p>
        </p:txBody>
      </p:sp>
      <p:sp>
        <p:nvSpPr>
          <p:cNvPr id="7700" name="Shape 7700"/>
          <p:cNvSpPr/>
          <p:nvPr/>
        </p:nvSpPr>
        <p:spPr>
          <a:xfrm>
            <a:off x="8662988" y="76200"/>
            <a:ext cx="324258"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chemeClr val="accent3">
                    <a:lumOff val="44000"/>
                  </a:schemeClr>
                </a:solidFill>
              </a:defRPr>
            </a:lvl1pPr>
          </a:lstStyle>
          <a:p>
            <a:r>
              <a:t>B</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2" name="Shape 7702"/>
          <p:cNvSpPr>
            <a:spLocks noGrp="1"/>
          </p:cNvSpPr>
          <p:nvPr>
            <p:ph type="title"/>
          </p:nvPr>
        </p:nvSpPr>
        <p:spPr>
          <a:xfrm>
            <a:off x="-25400" y="0"/>
            <a:ext cx="9144000" cy="1268413"/>
          </a:xfrm>
          <a:prstGeom prst="rect">
            <a:avLst/>
          </a:prstGeom>
        </p:spPr>
        <p:txBody>
          <a:bodyPr/>
          <a:lstStyle>
            <a:lvl1pPr defTabSz="822959">
              <a:defRPr sz="3600">
                <a:solidFill>
                  <a:schemeClr val="accent3">
                    <a:lumOff val="44000"/>
                  </a:schemeClr>
                </a:solidFill>
              </a:defRPr>
            </a:lvl1pPr>
          </a:lstStyle>
          <a:p>
            <a:r>
              <a:t>Kapag hindi maayos ang iyong pangangaral, kahit ang mga bato ay hihiyaw!</a:t>
            </a:r>
          </a:p>
        </p:txBody>
      </p:sp>
      <p:pic>
        <p:nvPicPr>
          <p:cNvPr id="7703" name="image83.jpeg" descr="Luke Even the rocks will cry out.jpg"/>
          <p:cNvPicPr>
            <a:picLocks noChangeAspect="1"/>
          </p:cNvPicPr>
          <p:nvPr/>
        </p:nvPicPr>
        <p:blipFill>
          <a:blip r:embed="rId2">
            <a:extLst/>
          </a:blip>
          <a:stretch>
            <a:fillRect/>
          </a:stretch>
        </p:blipFill>
        <p:spPr>
          <a:xfrm>
            <a:off x="684212" y="1187450"/>
            <a:ext cx="7556501" cy="4833938"/>
          </a:xfrm>
          <a:prstGeom prst="rect">
            <a:avLst/>
          </a:prstGeom>
          <a:ln w="12700">
            <a:miter lim="400000"/>
          </a:ln>
        </p:spPr>
      </p:pic>
      <p:sp>
        <p:nvSpPr>
          <p:cNvPr id="7704" name="Shape 7704"/>
          <p:cNvSpPr/>
          <p:nvPr/>
        </p:nvSpPr>
        <p:spPr>
          <a:xfrm>
            <a:off x="0" y="5950698"/>
            <a:ext cx="9144000" cy="81765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2500" b="1">
                <a:solidFill>
                  <a:schemeClr val="accent3">
                    <a:lumOff val="44000"/>
                  </a:schemeClr>
                </a:solidFill>
              </a:defRPr>
            </a:lvl1pPr>
          </a:lstStyle>
          <a:p>
            <a:r>
              <a:t>Lucas 19:40 (MBBTAG)  Sumagot siya, “Sinasabi ko sa inyo, kapag tumahimik sila, ang mga bato na ang sisigaw.”</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6" name="Shape 7706"/>
          <p:cNvSpPr/>
          <p:nvPr/>
        </p:nvSpPr>
        <p:spPr>
          <a:xfrm>
            <a:off x="0" y="-26989"/>
            <a:ext cx="9144000" cy="1511303"/>
          </a:xfrm>
          <a:prstGeom prst="rect">
            <a:avLst/>
          </a:prstGeom>
          <a:solidFill>
            <a:srgbClr val="006600"/>
          </a:solidFill>
          <a:ln w="12700">
            <a:solidFill>
              <a:srgbClr val="000000"/>
            </a:solidFill>
          </a:ln>
        </p:spPr>
        <p:txBody>
          <a:bodyPr lIns="45719" rIns="45719"/>
          <a:lstStyle/>
          <a:p>
            <a:endParaRPr/>
          </a:p>
        </p:txBody>
      </p:sp>
      <p:sp>
        <p:nvSpPr>
          <p:cNvPr id="7707" name="Shape 7707"/>
          <p:cNvSpPr>
            <a:spLocks noGrp="1"/>
          </p:cNvSpPr>
          <p:nvPr>
            <p:ph type="title"/>
          </p:nvPr>
        </p:nvSpPr>
        <p:spPr>
          <a:xfrm>
            <a:off x="179388" y="71438"/>
            <a:ext cx="7954961" cy="1270001"/>
          </a:xfrm>
          <a:prstGeom prst="rect">
            <a:avLst/>
          </a:prstGeom>
        </p:spPr>
        <p:txBody>
          <a:bodyPr/>
          <a:lstStyle>
            <a:lvl1pPr algn="l">
              <a:defRPr sz="3200" b="1" i="1">
                <a:solidFill>
                  <a:schemeClr val="accent3">
                    <a:lumOff val="44000"/>
                  </a:schemeClr>
                </a:solidFill>
              </a:defRPr>
            </a:lvl1pPr>
          </a:lstStyle>
          <a:p>
            <a:r>
              <a:t>Mangyaring Isumite ang mga ito para sa 15 Minuto na Pangangaral…</a:t>
            </a:r>
          </a:p>
        </p:txBody>
      </p:sp>
      <p:grpSp>
        <p:nvGrpSpPr>
          <p:cNvPr id="7710" name="Group 7710"/>
          <p:cNvGrpSpPr/>
          <p:nvPr/>
        </p:nvGrpSpPr>
        <p:grpSpPr>
          <a:xfrm>
            <a:off x="30162" y="1340767"/>
            <a:ext cx="9113839" cy="649288"/>
            <a:chOff x="0" y="0"/>
            <a:chExt cx="9113837" cy="649287"/>
          </a:xfrm>
        </p:grpSpPr>
        <p:sp>
          <p:nvSpPr>
            <p:cNvPr id="7708" name="Shape 7708"/>
            <p:cNvSpPr/>
            <p:nvPr/>
          </p:nvSpPr>
          <p:spPr>
            <a:xfrm>
              <a:off x="-1" y="-1"/>
              <a:ext cx="9113839" cy="649289"/>
            </a:xfrm>
            <a:prstGeom prst="rect">
              <a:avLst/>
            </a:prstGeom>
            <a:solidFill>
              <a:srgbClr val="800000"/>
            </a:solidFill>
            <a:ln w="12700" cap="flat">
              <a:noFill/>
              <a:miter lim="400000"/>
            </a:ln>
            <a:effectLst/>
          </p:spPr>
          <p:txBody>
            <a:bodyPr wrap="square" lIns="45719" tIns="45719" rIns="45719" bIns="45719" numCol="1" anchor="ctr">
              <a:noAutofit/>
            </a:bodyPr>
            <a:lstStyle/>
            <a:p>
              <a:pPr algn="ctr">
                <a:defRPr sz="3600" b="1">
                  <a:solidFill>
                    <a:schemeClr val="accent3">
                      <a:lumOff val="44000"/>
                    </a:schemeClr>
                  </a:solidFill>
                </a:defRPr>
              </a:pPr>
              <a:endParaRPr/>
            </a:p>
          </p:txBody>
        </p:sp>
        <p:sp>
          <p:nvSpPr>
            <p:cNvPr id="7709" name="Shape 7709"/>
            <p:cNvSpPr/>
            <p:nvPr/>
          </p:nvSpPr>
          <p:spPr>
            <a:xfrm>
              <a:off x="-1" y="19702"/>
              <a:ext cx="9113839" cy="609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3600" b="1">
                  <a:solidFill>
                    <a:schemeClr val="accent3">
                      <a:lumOff val="44000"/>
                    </a:schemeClr>
                  </a:solidFill>
                </a:defRPr>
              </a:pPr>
              <a:r>
                <a:t>Sa </a:t>
              </a:r>
              <a:r>
                <a:rPr>
                  <a:solidFill>
                    <a:srgbClr val="FFFF00"/>
                  </a:solidFill>
                </a:rPr>
                <a:t>Araw Bago</a:t>
              </a:r>
              <a:r>
                <a:t> Kayo Magsermon…</a:t>
              </a:r>
            </a:p>
          </p:txBody>
        </p:sp>
      </p:grpSp>
      <p:grpSp>
        <p:nvGrpSpPr>
          <p:cNvPr id="7713" name="Group 7713"/>
          <p:cNvGrpSpPr/>
          <p:nvPr/>
        </p:nvGrpSpPr>
        <p:grpSpPr>
          <a:xfrm>
            <a:off x="30162" y="3861048"/>
            <a:ext cx="9113839" cy="647701"/>
            <a:chOff x="0" y="0"/>
            <a:chExt cx="9113837" cy="647700"/>
          </a:xfrm>
        </p:grpSpPr>
        <p:sp>
          <p:nvSpPr>
            <p:cNvPr id="7711" name="Shape 7711"/>
            <p:cNvSpPr/>
            <p:nvPr/>
          </p:nvSpPr>
          <p:spPr>
            <a:xfrm>
              <a:off x="-1" y="0"/>
              <a:ext cx="9113839" cy="647700"/>
            </a:xfrm>
            <a:prstGeom prst="rect">
              <a:avLst/>
            </a:prstGeom>
            <a:solidFill>
              <a:srgbClr val="800000"/>
            </a:solidFill>
            <a:ln w="12700" cap="flat">
              <a:noFill/>
              <a:miter lim="400000"/>
            </a:ln>
            <a:effectLst/>
          </p:spPr>
          <p:txBody>
            <a:bodyPr wrap="square" lIns="45719" tIns="45719" rIns="45719" bIns="45719" numCol="1" anchor="ctr">
              <a:noAutofit/>
            </a:bodyPr>
            <a:lstStyle/>
            <a:p>
              <a:pPr algn="ctr">
                <a:defRPr sz="3600" b="1">
                  <a:solidFill>
                    <a:schemeClr val="accent3">
                      <a:lumOff val="44000"/>
                    </a:schemeClr>
                  </a:solidFill>
                </a:defRPr>
              </a:pPr>
              <a:endParaRPr/>
            </a:p>
          </p:txBody>
        </p:sp>
        <p:sp>
          <p:nvSpPr>
            <p:cNvPr id="7712" name="Shape 7712"/>
            <p:cNvSpPr/>
            <p:nvPr/>
          </p:nvSpPr>
          <p:spPr>
            <a:xfrm>
              <a:off x="-1" y="18908"/>
              <a:ext cx="911383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3600" b="1" i="1">
                  <a:solidFill>
                    <a:srgbClr val="FFFF00"/>
                  </a:solidFill>
                </a:defRPr>
              </a:pPr>
              <a:r>
                <a:t>Sa Araw</a:t>
              </a:r>
              <a:r>
                <a:rPr i="0">
                  <a:solidFill>
                    <a:schemeClr val="accent3">
                      <a:lumOff val="44000"/>
                    </a:schemeClr>
                  </a:solidFill>
                </a:rPr>
                <a:t> na Kayo ay Magsermon…</a:t>
              </a:r>
            </a:p>
          </p:txBody>
        </p:sp>
      </p:grpSp>
      <p:sp>
        <p:nvSpPr>
          <p:cNvPr id="7714" name="Shape 7714"/>
          <p:cNvSpPr/>
          <p:nvPr/>
        </p:nvSpPr>
        <p:spPr>
          <a:xfrm>
            <a:off x="8316913" y="76200"/>
            <a:ext cx="750888"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b="1">
                <a:solidFill>
                  <a:schemeClr val="accent3">
                    <a:lumOff val="44000"/>
                  </a:schemeClr>
                </a:solidFill>
              </a:defRPr>
            </a:lvl1pPr>
          </a:lstStyle>
          <a:p>
            <a:r>
              <a:t>ix</a:t>
            </a:r>
          </a:p>
        </p:txBody>
      </p:sp>
      <p:sp>
        <p:nvSpPr>
          <p:cNvPr id="7715" name="Shape 7715"/>
          <p:cNvSpPr/>
          <p:nvPr/>
        </p:nvSpPr>
        <p:spPr>
          <a:xfrm>
            <a:off x="30162" y="1990080"/>
            <a:ext cx="9113839" cy="2062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42949" indent="-742949">
              <a:buSzPct val="100000"/>
              <a:buAutoNum type="arabicPeriod"/>
              <a:defRPr sz="2800" b="1">
                <a:solidFill>
                  <a:schemeClr val="accent3">
                    <a:lumOff val="44000"/>
                  </a:schemeClr>
                </a:solidFill>
              </a:defRPr>
            </a:pPr>
            <a:r>
              <a:t>Takdang aralin sa</a:t>
            </a:r>
            <a:r>
              <a:rPr>
                <a:solidFill>
                  <a:srgbClr val="FFFF00"/>
                </a:solidFill>
              </a:rPr>
              <a:t>  Pagbabanghay</a:t>
            </a:r>
            <a:r>
              <a:t> 7 &amp; 8 (or 11 &amp; 12)</a:t>
            </a:r>
          </a:p>
          <a:p>
            <a:pPr marL="742949" indent="-742949">
              <a:buSzPct val="100000"/>
              <a:buAutoNum type="arabicPeriod"/>
              <a:defRPr sz="2800" b="1">
                <a:solidFill>
                  <a:srgbClr val="FFFF00"/>
                </a:solidFill>
              </a:defRPr>
            </a:pPr>
            <a:r>
              <a:t>PPT</a:t>
            </a:r>
            <a:r>
              <a:rPr>
                <a:solidFill>
                  <a:schemeClr val="accent3">
                    <a:lumOff val="44000"/>
                  </a:schemeClr>
                </a:solidFill>
              </a:rPr>
              <a:t> slide(s) ng banghay ng sermon </a:t>
            </a:r>
          </a:p>
          <a:p>
            <a:pPr marL="742949" indent="-742949">
              <a:buSzPct val="100000"/>
              <a:buAutoNum type="arabicPeriod"/>
              <a:defRPr sz="2800" b="1">
                <a:solidFill>
                  <a:srgbClr val="FFFF00"/>
                </a:solidFill>
              </a:defRPr>
            </a:pPr>
            <a:r>
              <a:t>Copya</a:t>
            </a:r>
            <a:r>
              <a:rPr>
                <a:solidFill>
                  <a:schemeClr val="accent3">
                    <a:lumOff val="44000"/>
                  </a:schemeClr>
                </a:solidFill>
              </a:rPr>
              <a:t> ng banghay ng sermon para sa lahat</a:t>
            </a:r>
          </a:p>
          <a:p>
            <a:pPr marL="742950" indent="-742950">
              <a:buSzPct val="100000"/>
              <a:buAutoNum type="arabicPeriod"/>
              <a:defRPr sz="2400" b="1">
                <a:solidFill>
                  <a:srgbClr val="FFFF00"/>
                </a:solidFill>
              </a:defRPr>
            </a:pPr>
            <a:r>
              <a:t>Manuskrito</a:t>
            </a:r>
            <a:r>
              <a:rPr>
                <a:solidFill>
                  <a:schemeClr val="accent3">
                    <a:lumOff val="44000"/>
                  </a:schemeClr>
                </a:solidFill>
              </a:rPr>
              <a:t> lagyan ng komento upang maging malinaw</a:t>
            </a:r>
          </a:p>
        </p:txBody>
      </p:sp>
      <p:sp>
        <p:nvSpPr>
          <p:cNvPr id="7716" name="Shape 7716"/>
          <p:cNvSpPr/>
          <p:nvPr/>
        </p:nvSpPr>
        <p:spPr>
          <a:xfrm>
            <a:off x="30162" y="4437112"/>
            <a:ext cx="9438383"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42949" indent="-742949">
              <a:buSzPct val="100000"/>
              <a:buAutoNum type="arabicPeriod" startAt="5"/>
              <a:defRPr sz="2800" b="1">
                <a:solidFill>
                  <a:srgbClr val="FFFF00"/>
                </a:solidFill>
              </a:defRPr>
            </a:pPr>
            <a:r>
              <a:t>Isang Paraan ng Pagmemorya</a:t>
            </a:r>
            <a:r>
              <a:rPr>
                <a:solidFill>
                  <a:schemeClr val="accent3">
                    <a:lumOff val="44000"/>
                  </a:schemeClr>
                </a:solidFill>
              </a:rPr>
              <a:t> ng inyong sermon</a:t>
            </a:r>
          </a:p>
        </p:txBody>
      </p:sp>
      <p:grpSp>
        <p:nvGrpSpPr>
          <p:cNvPr id="7719" name="Group 7719"/>
          <p:cNvGrpSpPr/>
          <p:nvPr/>
        </p:nvGrpSpPr>
        <p:grpSpPr>
          <a:xfrm>
            <a:off x="30162" y="5161602"/>
            <a:ext cx="9113839" cy="1143284"/>
            <a:chOff x="0" y="0"/>
            <a:chExt cx="9113837" cy="1143282"/>
          </a:xfrm>
        </p:grpSpPr>
        <p:sp>
          <p:nvSpPr>
            <p:cNvPr id="7717" name="Shape 7717"/>
            <p:cNvSpPr/>
            <p:nvPr/>
          </p:nvSpPr>
          <p:spPr>
            <a:xfrm>
              <a:off x="0" y="67597"/>
              <a:ext cx="9113838" cy="1008089"/>
            </a:xfrm>
            <a:prstGeom prst="rect">
              <a:avLst/>
            </a:prstGeom>
            <a:solidFill>
              <a:srgbClr val="800000"/>
            </a:solidFill>
            <a:ln w="12700" cap="flat">
              <a:noFill/>
              <a:miter lim="400000"/>
            </a:ln>
            <a:effectLst/>
          </p:spPr>
          <p:txBody>
            <a:bodyPr wrap="square" lIns="45719" tIns="45719" rIns="45719" bIns="45719" numCol="1" anchor="ctr">
              <a:noAutofit/>
            </a:bodyPr>
            <a:lstStyle/>
            <a:p>
              <a:pPr algn="ctr">
                <a:defRPr sz="3600" b="1">
                  <a:solidFill>
                    <a:schemeClr val="accent3">
                      <a:lumOff val="44000"/>
                    </a:schemeClr>
                  </a:solidFill>
                </a:defRPr>
              </a:pPr>
              <a:endParaRPr/>
            </a:p>
          </p:txBody>
        </p:sp>
        <p:sp>
          <p:nvSpPr>
            <p:cNvPr id="7718" name="Shape 7718"/>
            <p:cNvSpPr/>
            <p:nvPr/>
          </p:nvSpPr>
          <p:spPr>
            <a:xfrm>
              <a:off x="0" y="0"/>
              <a:ext cx="9113838" cy="1143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3600" b="1">
                  <a:solidFill>
                    <a:schemeClr val="accent3">
                      <a:lumOff val="44000"/>
                    </a:schemeClr>
                  </a:solidFill>
                </a:defRPr>
              </a:pPr>
              <a:r>
                <a:t>Sa Loob ng Dalawang Araw </a:t>
              </a:r>
              <a:r>
                <a:rPr i="1">
                  <a:solidFill>
                    <a:srgbClr val="FFFF00"/>
                  </a:solidFill>
                </a:rPr>
                <a:t>Pagkatapos </a:t>
              </a:r>
              <a:r>
                <a:rPr>
                  <a:solidFill>
                    <a:srgbClr val="FFFF00"/>
                  </a:solidFill>
                </a:rPr>
                <a:t> </a:t>
              </a:r>
              <a:r>
                <a:t>ng Inyong Pagsermon…</a:t>
              </a:r>
            </a:p>
          </p:txBody>
        </p:sp>
      </p:grpSp>
      <p:sp>
        <p:nvSpPr>
          <p:cNvPr id="7720" name="Shape 7720"/>
          <p:cNvSpPr/>
          <p:nvPr/>
        </p:nvSpPr>
        <p:spPr>
          <a:xfrm>
            <a:off x="30162" y="6237287"/>
            <a:ext cx="9113839" cy="4862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42949" indent="-742949">
              <a:buSzPct val="100000"/>
              <a:buAutoNum type="arabicPeriod" startAt="6"/>
              <a:defRPr sz="2800" b="1">
                <a:solidFill>
                  <a:srgbClr val="FFFF00"/>
                </a:solidFill>
              </a:defRPr>
            </a:pPr>
            <a:r>
              <a:t>Sariling Pagsusuri ng Inyong Pangaral</a:t>
            </a:r>
            <a:r>
              <a:rPr>
                <a:solidFill>
                  <a:schemeClr val="accent3">
                    <a:lumOff val="44000"/>
                  </a:schemeClr>
                </a:solidFill>
              </a:rPr>
              <a:t> (p. 104)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15">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77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771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771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771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3" nodeType="clickEffect">
                                  <p:stCondLst>
                                    <p:cond delay="0"/>
                                  </p:stCondLst>
                                  <p:iterate>
                                    <p:tmAbs val="0"/>
                                  </p:iterate>
                                  <p:childTnLst>
                                    <p:set>
                                      <p:cBhvr>
                                        <p:cTn id="28" fill="hold"/>
                                        <p:tgtEl>
                                          <p:spTgt spid="77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4" nodeType="clickEffect">
                                  <p:stCondLst>
                                    <p:cond delay="0"/>
                                  </p:stCondLst>
                                  <p:iterate>
                                    <p:tmAbs val="0"/>
                                  </p:iterate>
                                  <p:childTnLst>
                                    <p:set>
                                      <p:cBhvr>
                                        <p:cTn id="32" fill="hold"/>
                                        <p:tgtEl>
                                          <p:spTgt spid="77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5" nodeType="clickEffect">
                                  <p:stCondLst>
                                    <p:cond delay="0"/>
                                  </p:stCondLst>
                                  <p:iterate>
                                    <p:tmAbs val="0"/>
                                  </p:iterate>
                                  <p:childTnLst>
                                    <p:set>
                                      <p:cBhvr>
                                        <p:cTn id="36" fill="hold"/>
                                        <p:tgtEl>
                                          <p:spTgt spid="77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6" nodeType="clickEffect">
                                  <p:stCondLst>
                                    <p:cond delay="0"/>
                                  </p:stCondLst>
                                  <p:iterate>
                                    <p:tmAbs val="0"/>
                                  </p:iterate>
                                  <p:childTnLst>
                                    <p:set>
                                      <p:cBhvr>
                                        <p:cTn id="40" fill="hold"/>
                                        <p:tgtEl>
                                          <p:spTgt spid="7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 grpId="1" animBg="1" advAuto="0"/>
      <p:bldP spid="7713" grpId="3" animBg="1" advAuto="0"/>
      <p:bldP spid="7715" grpId="2" build="p" bldLvl="5" animBg="1" advAuto="0"/>
      <p:bldP spid="7716" grpId="4" animBg="1" advAuto="0"/>
      <p:bldP spid="7719" grpId="5" animBg="1" advAuto="0"/>
      <p:bldP spid="7720" grpId="6"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2" name="Shape 7722"/>
          <p:cNvSpPr>
            <a:spLocks noGrp="1"/>
          </p:cNvSpPr>
          <p:nvPr>
            <p:ph type="title"/>
          </p:nvPr>
        </p:nvSpPr>
        <p:spPr>
          <a:xfrm>
            <a:off x="3048000" y="332656"/>
            <a:ext cx="5791200" cy="2362201"/>
          </a:xfrm>
          <a:prstGeom prst="rect">
            <a:avLst/>
          </a:prstGeom>
        </p:spPr>
        <p:txBody>
          <a:bodyPr/>
          <a:lstStyle/>
          <a:p>
            <a:pPr>
              <a:defRPr sz="4400"/>
            </a:pPr>
            <a:r>
              <a:t>Ika’y nalalabuan ba sa iyong takdang aralin?  </a:t>
            </a:r>
            <a:br/>
            <a:r>
              <a:t>Humingi ng Tulong!</a:t>
            </a:r>
          </a:p>
        </p:txBody>
      </p:sp>
      <p:pic>
        <p:nvPicPr>
          <p:cNvPr id="7723" name="image84.jpeg" descr="Emergencies"/>
          <p:cNvPicPr>
            <a:picLocks noChangeAspect="1"/>
          </p:cNvPicPr>
          <p:nvPr/>
        </p:nvPicPr>
        <p:blipFill>
          <a:blip r:embed="rId2">
            <a:extLst/>
          </a:blip>
          <a:stretch>
            <a:fillRect/>
          </a:stretch>
        </p:blipFill>
        <p:spPr>
          <a:xfrm>
            <a:off x="3351212" y="2895600"/>
            <a:ext cx="5564188" cy="381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723"/>
                                        </p:tgtEl>
                                        <p:attrNameLst>
                                          <p:attrName>style.visibility</p:attrName>
                                        </p:attrNameLst>
                                      </p:cBhvr>
                                      <p:to>
                                        <p:strVal val="visible"/>
                                      </p:to>
                                    </p:set>
                                    <p:animEffect transition="in" filter="dissolve">
                                      <p:cBhvr>
                                        <p:cTn id="7" dur="500"/>
                                        <p:tgtEl>
                                          <p:spTgt spid="7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3"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5" name="Shape 7725"/>
          <p:cNvSpPr>
            <a:spLocks noGrp="1"/>
          </p:cNvSpPr>
          <p:nvPr>
            <p:ph type="title"/>
          </p:nvPr>
        </p:nvSpPr>
        <p:spPr>
          <a:xfrm>
            <a:off x="430906" y="368300"/>
            <a:ext cx="7772401" cy="1143000"/>
          </a:xfrm>
          <a:prstGeom prst="rect">
            <a:avLst/>
          </a:prstGeom>
          <a:effectLst>
            <a:outerShdw dist="35921" dir="2700000" rotWithShape="0">
              <a:srgbClr val="000000">
                <a:alpha val="74997"/>
              </a:srgbClr>
            </a:outerShdw>
          </a:effectLst>
        </p:spPr>
        <p:txBody>
          <a:bodyPr>
            <a:normAutofit fontScale="90000"/>
          </a:bodyPr>
          <a:lstStyle>
            <a:lvl1pPr>
              <a:defRPr sz="3600"/>
            </a:lvl1pPr>
          </a:lstStyle>
          <a:p>
            <a:r>
              <a:t>Mangyaring gawin ang inyong mga takdang aralin sa kompyuter</a:t>
            </a:r>
          </a:p>
        </p:txBody>
      </p:sp>
      <p:pic>
        <p:nvPicPr>
          <p:cNvPr id="7726" name="image85.jpeg" descr="BuyTheWarranty"/>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51519" y="1828799"/>
            <a:ext cx="8129588" cy="4800602"/>
          </a:xfrm>
          <a:prstGeom prst="rect">
            <a:avLst/>
          </a:prstGeom>
          <a:ln w="12700">
            <a:miter lim="400000"/>
          </a:ln>
        </p:spPr>
      </p:pic>
      <p:sp>
        <p:nvSpPr>
          <p:cNvPr id="7727" name="Shape 7727"/>
          <p:cNvSpPr/>
          <p:nvPr/>
        </p:nvSpPr>
        <p:spPr>
          <a:xfrm>
            <a:off x="3020963" y="6080124"/>
            <a:ext cx="5933168" cy="486208"/>
          </a:xfrm>
          <a:prstGeom prst="rect">
            <a:avLst/>
          </a:prstGeom>
          <a:solidFill>
            <a:srgbClr val="500093"/>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b="1">
                <a:solidFill>
                  <a:schemeClr val="accent3">
                    <a:lumOff val="44000"/>
                  </a:schemeClr>
                </a:solidFill>
              </a:defRPr>
            </a:lvl1pPr>
          </a:lstStyle>
          <a:p>
            <a:r>
              <a:t>Kumuha na rin kayo ng garantiya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7726"/>
                                        </p:tgtEl>
                                        <p:attrNameLst>
                                          <p:attrName>style.visibility</p:attrName>
                                        </p:attrNameLst>
                                      </p:cBhvr>
                                      <p:to>
                                        <p:strVal val="visible"/>
                                      </p:to>
                                    </p:set>
                                    <p:anim calcmode="lin" valueType="num">
                                      <p:cBhvr>
                                        <p:cTn id="7" dur="5000" fill="hold"/>
                                        <p:tgtEl>
                                          <p:spTgt spid="7726"/>
                                        </p:tgtEl>
                                        <p:attrNameLst>
                                          <p:attrName>ppt_w</p:attrName>
                                        </p:attrNameLst>
                                      </p:cBhvr>
                                      <p:tavLst>
                                        <p:tav tm="0" fmla="#ppt_w*sin(2.5*pi*$)">
                                          <p:val>
                                            <p:fltVal val="0"/>
                                          </p:val>
                                        </p:tav>
                                        <p:tav tm="100000">
                                          <p:val>
                                            <p:fltVal val="1"/>
                                          </p:val>
                                        </p:tav>
                                      </p:tavLst>
                                    </p:anim>
                                    <p:anim calcmode="lin" valueType="num">
                                      <p:cBhvr>
                                        <p:cTn id="8" dur="5000" fill="hold"/>
                                        <p:tgtEl>
                                          <p:spTgt spid="7726"/>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9" presetClass="entr" presetSubtype="10" fill="hold" grpId="2" nodeType="afterEffect">
                                  <p:stCondLst>
                                    <p:cond delay="0"/>
                                  </p:stCondLst>
                                  <p:iterate>
                                    <p:tmAbs val="0"/>
                                  </p:iterate>
                                  <p:childTnLst>
                                    <p:set>
                                      <p:cBhvr>
                                        <p:cTn id="11" fill="hold"/>
                                        <p:tgtEl>
                                          <p:spTgt spid="7727"/>
                                        </p:tgtEl>
                                        <p:attrNameLst>
                                          <p:attrName>style.visibility</p:attrName>
                                        </p:attrNameLst>
                                      </p:cBhvr>
                                      <p:to>
                                        <p:strVal val="visible"/>
                                      </p:to>
                                    </p:set>
                                    <p:anim calcmode="lin" valueType="num">
                                      <p:cBhvr>
                                        <p:cTn id="12" dur="5000" fill="hold"/>
                                        <p:tgtEl>
                                          <p:spTgt spid="7727"/>
                                        </p:tgtEl>
                                        <p:attrNameLst>
                                          <p:attrName>ppt_w</p:attrName>
                                        </p:attrNameLst>
                                      </p:cBhvr>
                                      <p:tavLst>
                                        <p:tav tm="0" fmla="#ppt_w*sin(2.5*pi*$)">
                                          <p:val>
                                            <p:fltVal val="0"/>
                                          </p:val>
                                        </p:tav>
                                        <p:tav tm="100000">
                                          <p:val>
                                            <p:fltVal val="1"/>
                                          </p:val>
                                        </p:tav>
                                      </p:tavLst>
                                    </p:anim>
                                    <p:anim calcmode="lin" valueType="num">
                                      <p:cBhvr>
                                        <p:cTn id="13" dur="5000" fill="hold"/>
                                        <p:tgtEl>
                                          <p:spTgt spid="77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6" grpId="1" animBg="1" advAuto="0"/>
      <p:bldP spid="7727" grpId="2"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9" name="Shape 7729"/>
          <p:cNvSpPr>
            <a:spLocks noGrp="1"/>
          </p:cNvSpPr>
          <p:nvPr>
            <p:ph type="title"/>
          </p:nvPr>
        </p:nvSpPr>
        <p:spPr>
          <a:xfrm>
            <a:off x="685800" y="823912"/>
            <a:ext cx="7772400" cy="857251"/>
          </a:xfrm>
          <a:prstGeom prst="rect">
            <a:avLst/>
          </a:prstGeom>
          <a:solidFill>
            <a:schemeClr val="accent3">
              <a:lumOff val="44000"/>
            </a:schemeClr>
          </a:solidFill>
        </p:spPr>
        <p:txBody>
          <a:bodyPr/>
          <a:lstStyle>
            <a:lvl1pPr>
              <a:defRPr b="1" i="1">
                <a:solidFill>
                  <a:srgbClr val="111F41"/>
                </a:solidFill>
                <a:latin typeface="+mj-lt"/>
                <a:ea typeface="+mj-ea"/>
                <a:cs typeface="+mj-cs"/>
                <a:sym typeface="Arial"/>
              </a:defRPr>
            </a:lvl1pPr>
          </a:lstStyle>
          <a:p>
            <a:r>
              <a:t>Mga Iba Pang Bagay</a:t>
            </a:r>
          </a:p>
        </p:txBody>
      </p:sp>
      <p:sp>
        <p:nvSpPr>
          <p:cNvPr id="7730" name="Shape 7730"/>
          <p:cNvSpPr>
            <a:spLocks noGrp="1"/>
          </p:cNvSpPr>
          <p:nvPr>
            <p:ph type="body" idx="1"/>
          </p:nvPr>
        </p:nvSpPr>
        <p:spPr>
          <a:xfrm>
            <a:off x="304800" y="1717675"/>
            <a:ext cx="8839200" cy="5140325"/>
          </a:xfrm>
          <a:prstGeom prst="rect">
            <a:avLst/>
          </a:prstGeom>
          <a:effectLst/>
        </p:spPr>
        <p:txBody>
          <a:bodyPr/>
          <a:lstStyle/>
          <a:p>
            <a:pPr marL="609600" indent="-609600" algn="ctr">
              <a:spcBef>
                <a:spcPts val="0"/>
              </a:spcBef>
              <a:buSzTx/>
              <a:buNone/>
              <a:defRPr sz="3600" b="1" u="sng">
                <a:latin typeface="+mj-lt"/>
                <a:ea typeface="+mj-ea"/>
                <a:cs typeface="+mj-cs"/>
                <a:sym typeface="Arial"/>
              </a:defRPr>
            </a:pPr>
            <a:r>
              <a:t>Pagkopya ng Tala sa Klase   .</a:t>
            </a:r>
            <a:r>
              <a:rPr u="none"/>
              <a:t> </a:t>
            </a:r>
          </a:p>
          <a:p>
            <a:pPr marL="609600" indent="-609600" algn="ctr">
              <a:spcBef>
                <a:spcPts val="0"/>
              </a:spcBef>
              <a:buSzTx/>
              <a:buNone/>
              <a:defRPr sz="2800" b="1" u="sng">
                <a:latin typeface="+mj-lt"/>
                <a:ea typeface="+mj-ea"/>
                <a:cs typeface="+mj-cs"/>
                <a:sym typeface="Arial"/>
              </a:defRPr>
            </a:pPr>
            <a:endParaRPr/>
          </a:p>
          <a:p>
            <a:pPr marL="609600" indent="-609600" algn="ctr">
              <a:spcBef>
                <a:spcPts val="0"/>
              </a:spcBef>
              <a:buSzTx/>
              <a:buNone/>
              <a:defRPr sz="3600" b="1" u="sng">
                <a:latin typeface="+mj-lt"/>
                <a:ea typeface="+mj-ea"/>
                <a:cs typeface="+mj-cs"/>
                <a:sym typeface="Arial"/>
              </a:defRPr>
            </a:pPr>
            <a:r>
              <a:t>Makipag-ugnayan sa akin</a:t>
            </a:r>
            <a:r>
              <a:rPr u="none"/>
              <a:t> </a:t>
            </a:r>
          </a:p>
          <a:p>
            <a:pPr marL="609600" indent="-609600">
              <a:spcBef>
                <a:spcPts val="0"/>
              </a:spcBef>
              <a:defRPr sz="2800" b="1">
                <a:latin typeface="+mj-lt"/>
                <a:ea typeface="+mj-ea"/>
                <a:cs typeface="+mj-cs"/>
                <a:sym typeface="Arial"/>
              </a:defRPr>
            </a:pPr>
            <a:r>
              <a:t>SBC box L19 or telepono (6559-1513)</a:t>
            </a:r>
          </a:p>
          <a:p>
            <a:pPr marL="609600" indent="-609600">
              <a:spcBef>
                <a:spcPts val="0"/>
              </a:spcBef>
              <a:defRPr sz="2800" b="1">
                <a:latin typeface="+mj-lt"/>
                <a:ea typeface="+mj-ea"/>
                <a:cs typeface="+mj-cs"/>
                <a:sym typeface="Arial"/>
              </a:defRPr>
            </a:pPr>
            <a:r>
              <a:t>Numero sa Cellphone 9113-7090</a:t>
            </a:r>
          </a:p>
          <a:p>
            <a:pPr marL="609600" indent="-609600">
              <a:spcBef>
                <a:spcPts val="0"/>
              </a:spcBef>
              <a:defRPr sz="2800" b="1">
                <a:latin typeface="+mj-lt"/>
                <a:ea typeface="+mj-ea"/>
                <a:cs typeface="+mj-cs"/>
                <a:sym typeface="Arial"/>
              </a:defRPr>
            </a:pPr>
            <a:r>
              <a:t>Aking tirahan ay SBC Block 2-302 </a:t>
            </a:r>
          </a:p>
          <a:p>
            <a:pPr marL="609600" indent="-609600">
              <a:spcBef>
                <a:spcPts val="0"/>
              </a:spcBef>
              <a:defRPr sz="2800" b="1">
                <a:latin typeface="+mj-lt"/>
                <a:ea typeface="+mj-ea"/>
                <a:cs typeface="+mj-cs"/>
                <a:sym typeface="Arial"/>
              </a:defRPr>
            </a:pPr>
            <a:r>
              <a:t>E-mail: griffith@sbc.edu.sg</a:t>
            </a:r>
          </a:p>
          <a:p>
            <a:pPr marL="609600" indent="-609600">
              <a:spcBef>
                <a:spcPts val="0"/>
              </a:spcBef>
              <a:defRPr sz="2800" b="1">
                <a:latin typeface="+mj-lt"/>
                <a:ea typeface="+mj-ea"/>
                <a:cs typeface="+mj-cs"/>
                <a:sym typeface="Arial"/>
              </a:defRPr>
            </a:pPr>
            <a:r>
              <a:t>Oras sa opisina ay…</a:t>
            </a:r>
          </a:p>
          <a:p>
            <a:pPr marL="609600" indent="-609600">
              <a:spcBef>
                <a:spcPts val="0"/>
              </a:spcBef>
              <a:defRPr sz="2800" b="1">
                <a:latin typeface="+mj-lt"/>
                <a:ea typeface="+mj-ea"/>
                <a:cs typeface="+mj-cs"/>
                <a:sym typeface="Arial"/>
              </a:defRPr>
            </a:pPr>
            <a:r>
              <a:t>Maaari din tayong kumain sa labas! </a:t>
            </a:r>
          </a:p>
        </p:txBody>
      </p:sp>
      <p:pic>
        <p:nvPicPr>
          <p:cNvPr id="7731" name="image86.pdf" descr="j0229713"/>
          <p:cNvPicPr>
            <a:picLocks noChangeAspect="1"/>
          </p:cNvPicPr>
          <p:nvPr/>
        </p:nvPicPr>
        <p:blipFill>
          <a:blip r:embed="rId2">
            <a:extLst/>
          </a:blip>
          <a:stretch>
            <a:fillRect/>
          </a:stretch>
        </p:blipFill>
        <p:spPr>
          <a:xfrm>
            <a:off x="7051675" y="762000"/>
            <a:ext cx="1787525" cy="1820864"/>
          </a:xfrm>
          <a:prstGeom prst="rect">
            <a:avLst/>
          </a:prstGeom>
          <a:ln w="12700">
            <a:miter lim="400000"/>
          </a:ln>
          <a:effectLst>
            <a:outerShdw dist="25399" dir="2700000" rotWithShape="0">
              <a:schemeClr val="accent2">
                <a:lumOff val="16666"/>
              </a:schemeClr>
            </a:outerShdw>
          </a:effectLst>
        </p:spPr>
      </p:pic>
      <p:sp>
        <p:nvSpPr>
          <p:cNvPr id="7732" name="Shape 7732"/>
          <p:cNvSpPr/>
          <p:nvPr/>
        </p:nvSpPr>
        <p:spPr>
          <a:xfrm>
            <a:off x="8458200" y="152400"/>
            <a:ext cx="527705"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chemeClr val="accent3">
                    <a:lumOff val="44000"/>
                  </a:schemeClr>
                </a:solidFill>
              </a:defRPr>
            </a:lvl1pPr>
          </a:lstStyle>
          <a:p>
            <a:r>
              <a:t>xiii</a:t>
            </a:r>
          </a:p>
        </p:txBody>
      </p:sp>
      <p:pic>
        <p:nvPicPr>
          <p:cNvPr id="7733" name="image87.pdf" descr="j023356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1288" y="5568950"/>
            <a:ext cx="1382713" cy="1289050"/>
          </a:xfrm>
          <a:prstGeom prst="rect">
            <a:avLst/>
          </a:prstGeom>
          <a:ln w="12700">
            <a:miter lim="400000"/>
          </a:ln>
          <a:effectLst>
            <a:outerShdw dist="25399" dir="2700000" rotWithShape="0">
              <a:schemeClr val="accent2">
                <a:lumOff val="16666"/>
              </a:scheme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7730">
                                            <p:bg/>
                                          </p:spTgt>
                                        </p:tgtEl>
                                        <p:attrNameLst>
                                          <p:attrName>style.visibility</p:attrName>
                                        </p:attrNameLst>
                                      </p:cBhvr>
                                      <p:to>
                                        <p:strVal val="visible"/>
                                      </p:to>
                                    </p:set>
                                    <p:anim calcmode="lin" valueType="num">
                                      <p:cBhvr>
                                        <p:cTn id="7" dur="500" fill="hold"/>
                                        <p:tgtEl>
                                          <p:spTgt spid="7730">
                                            <p:bg/>
                                          </p:spTgt>
                                        </p:tgtEl>
                                        <p:attrNameLst>
                                          <p:attrName>ppt_x</p:attrName>
                                        </p:attrNameLst>
                                      </p:cBhvr>
                                      <p:tavLst>
                                        <p:tav tm="0">
                                          <p:val>
                                            <p:strVal val="0-#ppt_w/2"/>
                                          </p:val>
                                        </p:tav>
                                        <p:tav tm="100000">
                                          <p:val>
                                            <p:strVal val="#ppt_x"/>
                                          </p:val>
                                        </p:tav>
                                      </p:tavLst>
                                    </p:anim>
                                    <p:anim calcmode="lin" valueType="num">
                                      <p:cBhvr>
                                        <p:cTn id="8" dur="500" fill="hold"/>
                                        <p:tgtEl>
                                          <p:spTgt spid="773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30">
                                            <p:txEl>
                                              <p:pRg st="0" end="0"/>
                                            </p:txEl>
                                          </p:spTgt>
                                        </p:tgtEl>
                                        <p:attrNameLst>
                                          <p:attrName>style.visibility</p:attrName>
                                        </p:attrNameLst>
                                      </p:cBhvr>
                                      <p:to>
                                        <p:strVal val="visible"/>
                                      </p:to>
                                    </p:set>
                                    <p:anim calcmode="lin" valueType="num">
                                      <p:cBhvr>
                                        <p:cTn id="11" dur="500" fill="hold"/>
                                        <p:tgtEl>
                                          <p:spTgt spid="773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3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730">
                                            <p:txEl>
                                              <p:pRg st="1" end="1"/>
                                            </p:txEl>
                                          </p:spTgt>
                                        </p:tgtEl>
                                        <p:attrNameLst>
                                          <p:attrName>style.visibility</p:attrName>
                                        </p:attrNameLst>
                                      </p:cBhvr>
                                      <p:to>
                                        <p:strVal val="visible"/>
                                      </p:to>
                                    </p:set>
                                    <p:anim calcmode="lin" valueType="num">
                                      <p:cBhvr>
                                        <p:cTn id="16" dur="500" fill="hold"/>
                                        <p:tgtEl>
                                          <p:spTgt spid="7730">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1" nodeType="clickEffect">
                                  <p:stCondLst>
                                    <p:cond delay="0"/>
                                  </p:stCondLst>
                                  <p:iterate>
                                    <p:tmAbs val="0"/>
                                  </p:iterate>
                                  <p:childTnLst>
                                    <p:set>
                                      <p:cBhvr>
                                        <p:cTn id="21" fill="hold"/>
                                        <p:tgtEl>
                                          <p:spTgt spid="7730">
                                            <p:txEl>
                                              <p:pRg st="2" end="2"/>
                                            </p:txEl>
                                          </p:spTgt>
                                        </p:tgtEl>
                                        <p:attrNameLst>
                                          <p:attrName>style.visibility</p:attrName>
                                        </p:attrNameLst>
                                      </p:cBhvr>
                                      <p:to>
                                        <p:strVal val="visible"/>
                                      </p:to>
                                    </p:set>
                                    <p:anim calcmode="lin" valueType="num">
                                      <p:cBhvr>
                                        <p:cTn id="22" dur="500" fill="hold"/>
                                        <p:tgtEl>
                                          <p:spTgt spid="773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77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1" nodeType="clickEffect">
                                  <p:stCondLst>
                                    <p:cond delay="0"/>
                                  </p:stCondLst>
                                  <p:iterate>
                                    <p:tmAbs val="0"/>
                                  </p:iterate>
                                  <p:childTnLst>
                                    <p:set>
                                      <p:cBhvr>
                                        <p:cTn id="27" fill="hold"/>
                                        <p:tgtEl>
                                          <p:spTgt spid="7730">
                                            <p:txEl>
                                              <p:pRg st="3" end="3"/>
                                            </p:txEl>
                                          </p:spTgt>
                                        </p:tgtEl>
                                        <p:attrNameLst>
                                          <p:attrName>style.visibility</p:attrName>
                                        </p:attrNameLst>
                                      </p:cBhvr>
                                      <p:to>
                                        <p:strVal val="visible"/>
                                      </p:to>
                                    </p:set>
                                    <p:anim calcmode="lin" valueType="num">
                                      <p:cBhvr>
                                        <p:cTn id="28" dur="500" fill="hold"/>
                                        <p:tgtEl>
                                          <p:spTgt spid="7730">
                                            <p:txEl>
                                              <p:pRg st="3" end="3"/>
                                            </p:txEl>
                                          </p:spTgt>
                                        </p:tgtEl>
                                        <p:attrNameLst>
                                          <p:attrName>ppt_x</p:attrName>
                                        </p:attrNameLst>
                                      </p:cBhvr>
                                      <p:tavLst>
                                        <p:tav tm="0">
                                          <p:val>
                                            <p:strVal val="0-#ppt_w/2"/>
                                          </p:val>
                                        </p:tav>
                                        <p:tav tm="100000">
                                          <p:val>
                                            <p:strVal val="#ppt_x"/>
                                          </p:val>
                                        </p:tav>
                                      </p:tavLst>
                                    </p:anim>
                                    <p:anim calcmode="lin" valueType="num">
                                      <p:cBhvr>
                                        <p:cTn id="29" dur="500" fill="hold"/>
                                        <p:tgtEl>
                                          <p:spTgt spid="77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1" nodeType="clickEffect">
                                  <p:stCondLst>
                                    <p:cond delay="0"/>
                                  </p:stCondLst>
                                  <p:iterate>
                                    <p:tmAbs val="0"/>
                                  </p:iterate>
                                  <p:childTnLst>
                                    <p:set>
                                      <p:cBhvr>
                                        <p:cTn id="33" fill="hold"/>
                                        <p:tgtEl>
                                          <p:spTgt spid="7730">
                                            <p:txEl>
                                              <p:pRg st="4" end="4"/>
                                            </p:txEl>
                                          </p:spTgt>
                                        </p:tgtEl>
                                        <p:attrNameLst>
                                          <p:attrName>style.visibility</p:attrName>
                                        </p:attrNameLst>
                                      </p:cBhvr>
                                      <p:to>
                                        <p:strVal val="visible"/>
                                      </p:to>
                                    </p:set>
                                    <p:anim calcmode="lin" valueType="num">
                                      <p:cBhvr>
                                        <p:cTn id="34" dur="500" fill="hold"/>
                                        <p:tgtEl>
                                          <p:spTgt spid="7730">
                                            <p:txEl>
                                              <p:pRg st="4" end="4"/>
                                            </p:txEl>
                                          </p:spTgt>
                                        </p:tgtEl>
                                        <p:attrNameLst>
                                          <p:attrName>ppt_x</p:attrName>
                                        </p:attrNameLst>
                                      </p:cBhvr>
                                      <p:tavLst>
                                        <p:tav tm="0">
                                          <p:val>
                                            <p:strVal val="0-#ppt_w/2"/>
                                          </p:val>
                                        </p:tav>
                                        <p:tav tm="100000">
                                          <p:val>
                                            <p:strVal val="#ppt_x"/>
                                          </p:val>
                                        </p:tav>
                                      </p:tavLst>
                                    </p:anim>
                                    <p:anim calcmode="lin" valueType="num">
                                      <p:cBhvr>
                                        <p:cTn id="35" dur="500" fill="hold"/>
                                        <p:tgtEl>
                                          <p:spTgt spid="77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1" nodeType="clickEffect">
                                  <p:stCondLst>
                                    <p:cond delay="0"/>
                                  </p:stCondLst>
                                  <p:iterate>
                                    <p:tmAbs val="0"/>
                                  </p:iterate>
                                  <p:childTnLst>
                                    <p:set>
                                      <p:cBhvr>
                                        <p:cTn id="39" fill="hold"/>
                                        <p:tgtEl>
                                          <p:spTgt spid="7730">
                                            <p:txEl>
                                              <p:pRg st="5" end="5"/>
                                            </p:txEl>
                                          </p:spTgt>
                                        </p:tgtEl>
                                        <p:attrNameLst>
                                          <p:attrName>style.visibility</p:attrName>
                                        </p:attrNameLst>
                                      </p:cBhvr>
                                      <p:to>
                                        <p:strVal val="visible"/>
                                      </p:to>
                                    </p:set>
                                    <p:anim calcmode="lin" valueType="num">
                                      <p:cBhvr>
                                        <p:cTn id="40" dur="500" fill="hold"/>
                                        <p:tgtEl>
                                          <p:spTgt spid="7730">
                                            <p:txEl>
                                              <p:pRg st="5" end="5"/>
                                            </p:txEl>
                                          </p:spTgt>
                                        </p:tgtEl>
                                        <p:attrNameLst>
                                          <p:attrName>ppt_x</p:attrName>
                                        </p:attrNameLst>
                                      </p:cBhvr>
                                      <p:tavLst>
                                        <p:tav tm="0">
                                          <p:val>
                                            <p:strVal val="0-#ppt_w/2"/>
                                          </p:val>
                                        </p:tav>
                                        <p:tav tm="100000">
                                          <p:val>
                                            <p:strVal val="#ppt_x"/>
                                          </p:val>
                                        </p:tav>
                                      </p:tavLst>
                                    </p:anim>
                                    <p:anim calcmode="lin" valueType="num">
                                      <p:cBhvr>
                                        <p:cTn id="41" dur="500" fill="hold"/>
                                        <p:tgtEl>
                                          <p:spTgt spid="773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1" nodeType="clickEffect">
                                  <p:stCondLst>
                                    <p:cond delay="0"/>
                                  </p:stCondLst>
                                  <p:iterate>
                                    <p:tmAbs val="0"/>
                                  </p:iterate>
                                  <p:childTnLst>
                                    <p:set>
                                      <p:cBhvr>
                                        <p:cTn id="45" fill="hold"/>
                                        <p:tgtEl>
                                          <p:spTgt spid="7730">
                                            <p:txEl>
                                              <p:pRg st="6" end="6"/>
                                            </p:txEl>
                                          </p:spTgt>
                                        </p:tgtEl>
                                        <p:attrNameLst>
                                          <p:attrName>style.visibility</p:attrName>
                                        </p:attrNameLst>
                                      </p:cBhvr>
                                      <p:to>
                                        <p:strVal val="visible"/>
                                      </p:to>
                                    </p:set>
                                    <p:anim calcmode="lin" valueType="num">
                                      <p:cBhvr>
                                        <p:cTn id="46" dur="500" fill="hold"/>
                                        <p:tgtEl>
                                          <p:spTgt spid="7730">
                                            <p:txEl>
                                              <p:pRg st="6" end="6"/>
                                            </p:txEl>
                                          </p:spTgt>
                                        </p:tgtEl>
                                        <p:attrNameLst>
                                          <p:attrName>ppt_x</p:attrName>
                                        </p:attrNameLst>
                                      </p:cBhvr>
                                      <p:tavLst>
                                        <p:tav tm="0">
                                          <p:val>
                                            <p:strVal val="0-#ppt_w/2"/>
                                          </p:val>
                                        </p:tav>
                                        <p:tav tm="100000">
                                          <p:val>
                                            <p:strVal val="#ppt_x"/>
                                          </p:val>
                                        </p:tav>
                                      </p:tavLst>
                                    </p:anim>
                                    <p:anim calcmode="lin" valueType="num">
                                      <p:cBhvr>
                                        <p:cTn id="47" dur="500" fill="hold"/>
                                        <p:tgtEl>
                                          <p:spTgt spid="773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1" nodeType="clickEffect">
                                  <p:stCondLst>
                                    <p:cond delay="0"/>
                                  </p:stCondLst>
                                  <p:iterate>
                                    <p:tmAbs val="0"/>
                                  </p:iterate>
                                  <p:childTnLst>
                                    <p:set>
                                      <p:cBhvr>
                                        <p:cTn id="51" fill="hold"/>
                                        <p:tgtEl>
                                          <p:spTgt spid="7730">
                                            <p:txEl>
                                              <p:pRg st="7" end="7"/>
                                            </p:txEl>
                                          </p:spTgt>
                                        </p:tgtEl>
                                        <p:attrNameLst>
                                          <p:attrName>style.visibility</p:attrName>
                                        </p:attrNameLst>
                                      </p:cBhvr>
                                      <p:to>
                                        <p:strVal val="visible"/>
                                      </p:to>
                                    </p:set>
                                    <p:anim calcmode="lin" valueType="num">
                                      <p:cBhvr>
                                        <p:cTn id="52" dur="500" fill="hold"/>
                                        <p:tgtEl>
                                          <p:spTgt spid="7730">
                                            <p:txEl>
                                              <p:pRg st="7" end="7"/>
                                            </p:txEl>
                                          </p:spTgt>
                                        </p:tgtEl>
                                        <p:attrNameLst>
                                          <p:attrName>ppt_x</p:attrName>
                                        </p:attrNameLst>
                                      </p:cBhvr>
                                      <p:tavLst>
                                        <p:tav tm="0">
                                          <p:val>
                                            <p:strVal val="0-#ppt_w/2"/>
                                          </p:val>
                                        </p:tav>
                                        <p:tav tm="100000">
                                          <p:val>
                                            <p:strVal val="#ppt_x"/>
                                          </p:val>
                                        </p:tav>
                                      </p:tavLst>
                                    </p:anim>
                                    <p:anim calcmode="lin" valueType="num">
                                      <p:cBhvr>
                                        <p:cTn id="53" dur="500" fill="hold"/>
                                        <p:tgtEl>
                                          <p:spTgt spid="773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1" nodeType="clickEffect">
                                  <p:stCondLst>
                                    <p:cond delay="0"/>
                                  </p:stCondLst>
                                  <p:iterate>
                                    <p:tmAbs val="0"/>
                                  </p:iterate>
                                  <p:childTnLst>
                                    <p:set>
                                      <p:cBhvr>
                                        <p:cTn id="57" fill="hold"/>
                                        <p:tgtEl>
                                          <p:spTgt spid="7730">
                                            <p:txEl>
                                              <p:pRg st="8" end="8"/>
                                            </p:txEl>
                                          </p:spTgt>
                                        </p:tgtEl>
                                        <p:attrNameLst>
                                          <p:attrName>style.visibility</p:attrName>
                                        </p:attrNameLst>
                                      </p:cBhvr>
                                      <p:to>
                                        <p:strVal val="visible"/>
                                      </p:to>
                                    </p:set>
                                    <p:anim calcmode="lin" valueType="num">
                                      <p:cBhvr>
                                        <p:cTn id="58" dur="500" fill="hold"/>
                                        <p:tgtEl>
                                          <p:spTgt spid="7730">
                                            <p:txEl>
                                              <p:pRg st="8" end="8"/>
                                            </p:txEl>
                                          </p:spTgt>
                                        </p:tgtEl>
                                        <p:attrNameLst>
                                          <p:attrName>ppt_x</p:attrName>
                                        </p:attrNameLst>
                                      </p:cBhvr>
                                      <p:tavLst>
                                        <p:tav tm="0">
                                          <p:val>
                                            <p:strVal val="0-#ppt_w/2"/>
                                          </p:val>
                                        </p:tav>
                                        <p:tav tm="100000">
                                          <p:val>
                                            <p:strVal val="#ppt_x"/>
                                          </p:val>
                                        </p:tav>
                                      </p:tavLst>
                                    </p:anim>
                                    <p:anim calcmode="lin" valueType="num">
                                      <p:cBhvr>
                                        <p:cTn id="59" dur="500" fill="hold"/>
                                        <p:tgtEl>
                                          <p:spTgt spid="7730">
                                            <p:txEl>
                                              <p:pRg st="8" end="8"/>
                                            </p:txEl>
                                          </p:spTgt>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3" presetClass="entr" presetSubtype="32" fill="hold" grpId="2" nodeType="afterEffect">
                                  <p:stCondLst>
                                    <p:cond delay="0"/>
                                  </p:stCondLst>
                                  <p:iterate>
                                    <p:tmAbs val="0"/>
                                  </p:iterate>
                                  <p:childTnLst>
                                    <p:set>
                                      <p:cBhvr>
                                        <p:cTn id="62" fill="hold"/>
                                        <p:tgtEl>
                                          <p:spTgt spid="7733"/>
                                        </p:tgtEl>
                                        <p:attrNameLst>
                                          <p:attrName>style.visibility</p:attrName>
                                        </p:attrNameLst>
                                      </p:cBhvr>
                                      <p:to>
                                        <p:strVal val="visible"/>
                                      </p:to>
                                    </p:set>
                                    <p:anim calcmode="lin" valueType="num">
                                      <p:cBhvr>
                                        <p:cTn id="63" dur="1230" fill="hold"/>
                                        <p:tgtEl>
                                          <p:spTgt spid="7733"/>
                                        </p:tgtEl>
                                        <p:attrNameLst>
                                          <p:attrName>ppt_w</p:attrName>
                                        </p:attrNameLst>
                                      </p:cBhvr>
                                      <p:tavLst>
                                        <p:tav tm="0">
                                          <p:val>
                                            <p:strVal val="4*#ppt_w"/>
                                          </p:val>
                                        </p:tav>
                                        <p:tav tm="100000">
                                          <p:val>
                                            <p:strVal val="#ppt_w"/>
                                          </p:val>
                                        </p:tav>
                                      </p:tavLst>
                                    </p:anim>
                                    <p:anim calcmode="lin" valueType="num">
                                      <p:cBhvr>
                                        <p:cTn id="64" dur="1230" fill="hold"/>
                                        <p:tgtEl>
                                          <p:spTgt spid="773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0" grpId="1" build="p" animBg="1" advAuto="0"/>
      <p:bldP spid="7733" grpId="2"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38" name="Group 7738"/>
          <p:cNvGrpSpPr/>
          <p:nvPr/>
        </p:nvGrpSpPr>
        <p:grpSpPr>
          <a:xfrm>
            <a:off x="-1745255" y="0"/>
            <a:ext cx="10908362" cy="7101408"/>
            <a:chOff x="0" y="0"/>
            <a:chExt cx="10908361" cy="7101407"/>
          </a:xfrm>
        </p:grpSpPr>
        <p:pic>
          <p:nvPicPr>
            <p:cNvPr id="7735" name="image88.jpeg" descr="Teaching is Tough.jpg"/>
            <p:cNvPicPr>
              <a:picLocks noChangeAspect="1"/>
            </p:cNvPicPr>
            <p:nvPr/>
          </p:nvPicPr>
          <p:blipFill>
            <a:blip r:embed="rId2">
              <a:extLst/>
            </a:blip>
            <a:stretch>
              <a:fillRect/>
            </a:stretch>
          </p:blipFill>
          <p:spPr>
            <a:xfrm>
              <a:off x="1745253" y="0"/>
              <a:ext cx="9163109" cy="7101408"/>
            </a:xfrm>
            <a:prstGeom prst="rect">
              <a:avLst/>
            </a:prstGeom>
            <a:ln w="12700" cap="flat">
              <a:noFill/>
              <a:miter lim="400000"/>
            </a:ln>
            <a:effectLst/>
          </p:spPr>
        </p:pic>
        <p:sp>
          <p:nvSpPr>
            <p:cNvPr id="7736" name="Shape 7736"/>
            <p:cNvSpPr/>
            <p:nvPr/>
          </p:nvSpPr>
          <p:spPr>
            <a:xfrm>
              <a:off x="6821311" y="116632"/>
              <a:ext cx="3024336" cy="2325079"/>
            </a:xfrm>
            <a:custGeom>
              <a:avLst/>
              <a:gdLst/>
              <a:ahLst/>
              <a:cxnLst>
                <a:cxn ang="0">
                  <a:pos x="wd2" y="hd2"/>
                </a:cxn>
                <a:cxn ang="5400000">
                  <a:pos x="wd2" y="hd2"/>
                </a:cxn>
                <a:cxn ang="10800000">
                  <a:pos x="wd2" y="hd2"/>
                </a:cxn>
                <a:cxn ang="16200000">
                  <a:pos x="wd2" y="hd2"/>
                </a:cxn>
              </a:cxnLst>
              <a:rect l="0" t="0" r="r" b="b"/>
              <a:pathLst>
                <a:path w="21600" h="21600" extrusionOk="0">
                  <a:moveTo>
                    <a:pt x="0" y="3233"/>
                  </a:moveTo>
                  <a:cubicBezTo>
                    <a:pt x="0" y="1448"/>
                    <a:pt x="1113" y="0"/>
                    <a:pt x="2486" y="0"/>
                  </a:cubicBezTo>
                  <a:lnTo>
                    <a:pt x="12600" y="0"/>
                  </a:lnTo>
                  <a:lnTo>
                    <a:pt x="19114" y="0"/>
                  </a:lnTo>
                  <a:cubicBezTo>
                    <a:pt x="20487" y="0"/>
                    <a:pt x="21600" y="1448"/>
                    <a:pt x="21600" y="3233"/>
                  </a:cubicBezTo>
                  <a:lnTo>
                    <a:pt x="21600" y="16166"/>
                  </a:lnTo>
                  <a:cubicBezTo>
                    <a:pt x="21600" y="17952"/>
                    <a:pt x="20487" y="19400"/>
                    <a:pt x="19114" y="19400"/>
                  </a:cubicBezTo>
                  <a:lnTo>
                    <a:pt x="18000" y="19400"/>
                  </a:lnTo>
                  <a:lnTo>
                    <a:pt x="11829" y="21600"/>
                  </a:lnTo>
                  <a:lnTo>
                    <a:pt x="12600" y="19400"/>
                  </a:lnTo>
                  <a:lnTo>
                    <a:pt x="2486" y="19400"/>
                  </a:lnTo>
                  <a:cubicBezTo>
                    <a:pt x="1113" y="19400"/>
                    <a:pt x="0" y="17952"/>
                    <a:pt x="0" y="16166"/>
                  </a:cubicBezTo>
                  <a:lnTo>
                    <a:pt x="0" y="16166"/>
                  </a:lnTo>
                  <a:lnTo>
                    <a:pt x="0" y="11316"/>
                  </a:lnTo>
                  <a:close/>
                </a:path>
              </a:pathLst>
            </a:custGeom>
            <a:solidFill>
              <a:schemeClr val="accent3">
                <a:lumOff val="44000"/>
              </a:schemeClr>
            </a:solidFill>
            <a:ln w="57150" cap="flat">
              <a:solidFill>
                <a:srgbClr val="000000"/>
              </a:solidFill>
              <a:prstDash val="solid"/>
              <a:round/>
            </a:ln>
            <a:effectLst/>
          </p:spPr>
          <p:txBody>
            <a:bodyPr wrap="square" lIns="45719" tIns="45719" rIns="45719" bIns="45719" numCol="1" anchor="t">
              <a:noAutofit/>
            </a:bodyPr>
            <a:lstStyle/>
            <a:p>
              <a:endParaRPr/>
            </a:p>
          </p:txBody>
        </p:sp>
        <p:sp>
          <p:nvSpPr>
            <p:cNvPr id="7737" name="Shape 7737"/>
            <p:cNvSpPr/>
            <p:nvPr/>
          </p:nvSpPr>
          <p:spPr>
            <a:xfrm>
              <a:off x="0" y="692696"/>
              <a:ext cx="5957216" cy="4392488"/>
            </a:xfrm>
            <a:custGeom>
              <a:avLst/>
              <a:gdLst/>
              <a:ahLst/>
              <a:cxnLst>
                <a:cxn ang="0">
                  <a:pos x="wd2" y="hd2"/>
                </a:cxn>
                <a:cxn ang="5400000">
                  <a:pos x="wd2" y="hd2"/>
                </a:cxn>
                <a:cxn ang="10800000">
                  <a:pos x="wd2" y="hd2"/>
                </a:cxn>
                <a:cxn ang="16200000">
                  <a:pos x="wd2" y="hd2"/>
                </a:cxn>
              </a:cxnLst>
              <a:rect l="0" t="0" r="r" b="b"/>
              <a:pathLst>
                <a:path w="21600" h="21600" extrusionOk="0">
                  <a:moveTo>
                    <a:pt x="7240" y="3246"/>
                  </a:moveTo>
                  <a:cubicBezTo>
                    <a:pt x="7240" y="1453"/>
                    <a:pt x="8312" y="0"/>
                    <a:pt x="9633" y="0"/>
                  </a:cubicBezTo>
                  <a:lnTo>
                    <a:pt x="9633" y="0"/>
                  </a:lnTo>
                  <a:lnTo>
                    <a:pt x="19207" y="0"/>
                  </a:lnTo>
                  <a:cubicBezTo>
                    <a:pt x="20528" y="0"/>
                    <a:pt x="21600" y="1453"/>
                    <a:pt x="21600" y="3246"/>
                  </a:cubicBezTo>
                  <a:lnTo>
                    <a:pt x="21600" y="18354"/>
                  </a:lnTo>
                  <a:cubicBezTo>
                    <a:pt x="21600" y="20147"/>
                    <a:pt x="20528" y="21600"/>
                    <a:pt x="19207" y="21600"/>
                  </a:cubicBezTo>
                  <a:lnTo>
                    <a:pt x="9633" y="21600"/>
                  </a:lnTo>
                  <a:cubicBezTo>
                    <a:pt x="8312" y="21600"/>
                    <a:pt x="7240" y="20147"/>
                    <a:pt x="7240" y="18354"/>
                  </a:cubicBezTo>
                  <a:lnTo>
                    <a:pt x="7240" y="18000"/>
                  </a:lnTo>
                  <a:lnTo>
                    <a:pt x="0" y="14566"/>
                  </a:lnTo>
                  <a:lnTo>
                    <a:pt x="7240" y="12600"/>
                  </a:lnTo>
                  <a:close/>
                </a:path>
              </a:pathLst>
            </a:custGeom>
            <a:solidFill>
              <a:schemeClr val="accent3">
                <a:lumOff val="44000"/>
              </a:schemeClr>
            </a:solidFill>
            <a:ln w="57150" cap="flat">
              <a:solidFill>
                <a:srgbClr val="000000"/>
              </a:solidFill>
              <a:prstDash val="solid"/>
              <a:round/>
            </a:ln>
            <a:effectLst/>
          </p:spPr>
          <p:txBody>
            <a:bodyPr wrap="square" lIns="45719" tIns="45719" rIns="45719" bIns="45719" numCol="1" anchor="t">
              <a:noAutofit/>
            </a:bodyPr>
            <a:lstStyle/>
            <a:p>
              <a:endParaRPr/>
            </a:p>
          </p:txBody>
        </p:sp>
      </p:grpSp>
      <p:sp>
        <p:nvSpPr>
          <p:cNvPr id="7739" name="Shape 7739"/>
          <p:cNvSpPr/>
          <p:nvPr/>
        </p:nvSpPr>
        <p:spPr>
          <a:xfrm>
            <a:off x="395536" y="620687"/>
            <a:ext cx="3600401" cy="4815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600">
                <a:latin typeface="Marker Felt"/>
                <a:ea typeface="Marker Felt"/>
                <a:cs typeface="Marker Felt"/>
                <a:sym typeface="Marker Felt"/>
              </a:defRPr>
            </a:pPr>
            <a:r>
              <a:rPr sz="3400"/>
              <a:t>Pero AYOKO bumalik sa eskwela!  Walang may gusto sa akin!  Niloloko nila ako, hinihila nila ang buhok ko, at sinasaktan nila ako!  Kinasusuklaman ko ito</a:t>
            </a:r>
            <a:r>
              <a:t>!</a:t>
            </a:r>
          </a:p>
        </p:txBody>
      </p:sp>
      <p:sp>
        <p:nvSpPr>
          <p:cNvPr id="7740" name="Shape 7740"/>
          <p:cNvSpPr>
            <a:spLocks noGrp="1"/>
          </p:cNvSpPr>
          <p:nvPr>
            <p:ph type="title" idx="4294967295"/>
          </p:nvPr>
        </p:nvSpPr>
        <p:spPr>
          <a:xfrm>
            <a:off x="4860032" y="260648"/>
            <a:ext cx="3456385" cy="1656184"/>
          </a:xfrm>
          <a:prstGeom prst="rect">
            <a:avLst/>
          </a:prstGeom>
        </p:spPr>
        <p:txBody>
          <a:bodyPr/>
          <a:lstStyle>
            <a:lvl1pPr>
              <a:defRPr sz="3000">
                <a:solidFill>
                  <a:srgbClr val="000000"/>
                </a:solidFill>
                <a:latin typeface="Marker Felt"/>
                <a:ea typeface="Marker Felt"/>
                <a:cs typeface="Marker Felt"/>
                <a:sym typeface="Marker Felt"/>
              </a:defRPr>
            </a:lvl1pPr>
          </a:lstStyle>
          <a:p>
            <a:r>
              <a:t>Mahal, wala naman nagsabi na madali magturo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0"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smtClean="0">
                <a:solidFill>
                  <a:schemeClr val="tx1"/>
                </a:solidFill>
                <a:effectLst>
                  <a:glow rad="254000">
                    <a:schemeClr val="bg1">
                      <a:alpha val="75000"/>
                    </a:schemeClr>
                  </a:glow>
                </a:effectLst>
                <a:latin typeface="Arial"/>
                <a:cs typeface="Arial"/>
              </a:rPr>
              <a:t>The Griffiths </a:t>
            </a:r>
            <a:br>
              <a:rPr lang="en-US" sz="2800" b="1" i="1" dirty="0" smtClean="0">
                <a:solidFill>
                  <a:schemeClr val="tx1"/>
                </a:solidFill>
                <a:effectLst>
                  <a:glow rad="254000">
                    <a:schemeClr val="bg1">
                      <a:alpha val="75000"/>
                    </a:schemeClr>
                  </a:glow>
                </a:effectLst>
                <a:latin typeface="Arial"/>
                <a:cs typeface="Arial"/>
              </a:rPr>
            </a:br>
            <a:r>
              <a:rPr lang="en-US" sz="2800" b="1" i="1" dirty="0" smtClean="0">
                <a:solidFill>
                  <a:schemeClr val="tx1"/>
                </a:solidFill>
                <a:effectLst>
                  <a:glow rad="254000">
                    <a:schemeClr val="bg1">
                      <a:alpha val="75000"/>
                    </a:schemeClr>
                  </a:glow>
                </a:effectLst>
                <a:latin typeface="Arial"/>
                <a:cs typeface="Arial"/>
              </a:rPr>
              <a:t>9 Jan 2016</a:t>
            </a:r>
            <a:endParaRPr lang="en-US" b="1" dirty="0" smtClean="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0" fontAlgn="base">
              <a:spcBef>
                <a:spcPct val="0"/>
              </a:spcBef>
              <a:spcAft>
                <a:spcPct val="0"/>
              </a:spcAft>
              <a:defRPr/>
            </a:pPr>
            <a:r>
              <a:rPr lang="en-US" sz="4000" b="1" kern="1200" dirty="0" smtClean="0">
                <a:solidFill>
                  <a:srgbClr val="FFFFFF"/>
                </a:solidFill>
                <a:effectLst>
                  <a:glow rad="254000">
                    <a:srgbClr val="000000">
                      <a:alpha val="75000"/>
                    </a:srgbClr>
                  </a:glow>
                </a:effectLst>
                <a:latin typeface="Arial"/>
                <a:ea typeface="ＭＳ Ｐゴシック" charset="0"/>
                <a:cs typeface="Arial"/>
              </a:rPr>
              <a:t>Kurt &amp; Cara</a:t>
            </a:r>
            <a:r>
              <a:rPr lang="en-US" sz="4000" b="1" kern="1200" dirty="0">
                <a:solidFill>
                  <a:srgbClr val="FFFFFF"/>
                </a:solidFill>
                <a:effectLst>
                  <a:glow rad="254000">
                    <a:srgbClr val="000000">
                      <a:alpha val="75000"/>
                    </a:srgbClr>
                  </a:glow>
                </a:effectLst>
                <a:latin typeface="Arial"/>
                <a:ea typeface="ＭＳ Ｐゴシック" charset="0"/>
                <a:cs typeface="Arial"/>
              </a:rPr>
              <a:t> </a:t>
            </a:r>
            <a:r>
              <a:rPr lang="en-US" sz="4000" b="1" kern="1200" dirty="0" smtClean="0">
                <a:solidFill>
                  <a:srgbClr val="FFFFFF"/>
                </a:solidFill>
                <a:effectLst>
                  <a:glow rad="254000">
                    <a:srgbClr val="000000">
                      <a:alpha val="75000"/>
                    </a:srgbClr>
                  </a:glow>
                </a:effectLst>
                <a:latin typeface="Arial"/>
                <a:ea typeface="ＭＳ Ｐゴシック" charset="0"/>
                <a:cs typeface="Arial"/>
              </a:rPr>
              <a:t>(30)</a:t>
            </a:r>
            <a:endParaRPr lang="en-US" sz="2800" b="1" kern="1200" dirty="0">
              <a:solidFill>
                <a:srgbClr val="FFFFFF"/>
              </a:solidFill>
              <a:effectLst>
                <a:glow rad="254000">
                  <a:srgbClr val="000000">
                    <a:alpha val="75000"/>
                  </a:srgbClr>
                </a:glow>
              </a:effectLst>
              <a:latin typeface="Arial"/>
              <a:ea typeface="ＭＳ Ｐゴシック" charset="0"/>
              <a:cs typeface="Arial"/>
            </a:endParaRPr>
          </a:p>
        </p:txBody>
      </p:sp>
      <p:sp>
        <p:nvSpPr>
          <p:cNvPr id="355334" name="Text Box 6"/>
          <p:cNvSpPr txBox="1">
            <a:spLocks noChangeArrowheads="1"/>
          </p:cNvSpPr>
          <p:nvPr/>
        </p:nvSpPr>
        <p:spPr bwMode="auto">
          <a:xfrm>
            <a:off x="7502841" y="3140968"/>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fontAlgn="base">
              <a:spcBef>
                <a:spcPct val="0"/>
              </a:spcBef>
              <a:spcAft>
                <a:spcPct val="0"/>
              </a:spcAft>
              <a:defRPr/>
            </a:pPr>
            <a:r>
              <a:rPr lang="en-US" sz="4000" b="1" kern="1200" dirty="0">
                <a:solidFill>
                  <a:srgbClr val="FFFFFF"/>
                </a:solidFill>
                <a:effectLst>
                  <a:glow rad="254000">
                    <a:srgbClr val="000000">
                      <a:alpha val="75000"/>
                    </a:srgbClr>
                  </a:glow>
                </a:effectLst>
                <a:latin typeface="Arial"/>
                <a:ea typeface="ＭＳ Ｐゴシック" charset="0"/>
                <a:cs typeface="Arial"/>
              </a:rPr>
              <a:t>John</a:t>
            </a:r>
            <a:br>
              <a:rPr lang="en-US" sz="4000" b="1" kern="1200" dirty="0">
                <a:solidFill>
                  <a:srgbClr val="FFFFFF"/>
                </a:solidFill>
                <a:effectLst>
                  <a:glow rad="254000">
                    <a:srgbClr val="000000">
                      <a:alpha val="75000"/>
                    </a:srgbClr>
                  </a:glow>
                </a:effectLst>
                <a:latin typeface="Arial"/>
                <a:ea typeface="ＭＳ Ｐゴシック" charset="0"/>
                <a:cs typeface="Arial"/>
              </a:rPr>
            </a:br>
            <a:r>
              <a:rPr lang="en-US" sz="4000" b="1" kern="1200" dirty="0" smtClean="0">
                <a:solidFill>
                  <a:srgbClr val="FFFFFF"/>
                </a:solidFill>
                <a:effectLst>
                  <a:glow rad="254000">
                    <a:srgbClr val="000000">
                      <a:alpha val="75000"/>
                    </a:srgbClr>
                  </a:glow>
                </a:effectLst>
                <a:latin typeface="Arial"/>
                <a:ea typeface="ＭＳ Ｐゴシック" charset="0"/>
                <a:cs typeface="Arial"/>
              </a:rPr>
              <a:t>(24)</a:t>
            </a:r>
            <a:endParaRPr lang="en-US" sz="2800" b="1" kern="1200" dirty="0">
              <a:solidFill>
                <a:srgbClr val="FFFFFF"/>
              </a:solidFill>
              <a:effectLst>
                <a:glow rad="254000">
                  <a:srgbClr val="000000">
                    <a:alpha val="75000"/>
                  </a:srgbClr>
                </a:glow>
              </a:effectLst>
              <a:latin typeface="Arial"/>
              <a:ea typeface="ＭＳ Ｐゴシック" charset="0"/>
              <a:cs typeface="Arial"/>
            </a:endParaRPr>
          </a:p>
        </p:txBody>
      </p:sp>
      <p:sp>
        <p:nvSpPr>
          <p:cNvPr id="355335" name="Text Box 7"/>
          <p:cNvSpPr txBox="1">
            <a:spLocks noChangeArrowheads="1"/>
          </p:cNvSpPr>
          <p:nvPr/>
        </p:nvSpPr>
        <p:spPr bwMode="auto">
          <a:xfrm>
            <a:off x="2627784" y="2924944"/>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0" fontAlgn="base">
              <a:spcBef>
                <a:spcPct val="0"/>
              </a:spcBef>
              <a:spcAft>
                <a:spcPct val="0"/>
              </a:spcAft>
              <a:defRPr/>
            </a:pPr>
            <a:r>
              <a:rPr lang="en-US" sz="4000" b="1" kern="1200" dirty="0">
                <a:solidFill>
                  <a:srgbClr val="FFFFFF"/>
                </a:solidFill>
                <a:effectLst>
                  <a:glow rad="254000">
                    <a:srgbClr val="000000">
                      <a:alpha val="75000"/>
                    </a:srgbClr>
                  </a:glow>
                </a:effectLst>
                <a:latin typeface="Arial"/>
                <a:ea typeface="ＭＳ Ｐゴシック" charset="0"/>
                <a:cs typeface="Arial"/>
              </a:rPr>
              <a:t>Stephen &amp; Katie </a:t>
            </a:r>
            <a:r>
              <a:rPr lang="en-US" sz="4000" b="1" kern="1200" dirty="0" smtClean="0">
                <a:solidFill>
                  <a:srgbClr val="FFFFFF"/>
                </a:solidFill>
                <a:effectLst>
                  <a:glow rad="254000">
                    <a:srgbClr val="000000">
                      <a:alpha val="75000"/>
                    </a:srgbClr>
                  </a:glow>
                </a:effectLst>
                <a:latin typeface="Arial"/>
                <a:ea typeface="ＭＳ Ｐゴシック" charset="0"/>
                <a:cs typeface="Arial"/>
              </a:rPr>
              <a:t>(27)</a:t>
            </a:r>
            <a:endParaRPr lang="en-US" sz="2800" b="1" kern="1200" dirty="0">
              <a:solidFill>
                <a:srgbClr val="FFFFFF"/>
              </a:solidFill>
              <a:effectLst>
                <a:glow rad="254000">
                  <a:srgbClr val="000000">
                    <a:alpha val="75000"/>
                  </a:srgbClr>
                </a:glow>
              </a:effectLst>
              <a:latin typeface="Arial"/>
              <a:ea typeface="ＭＳ Ｐゴシック" charset="0"/>
              <a:cs typeface="Arial"/>
            </a:endParaRPr>
          </a:p>
        </p:txBody>
      </p:sp>
      <p:sp>
        <p:nvSpPr>
          <p:cNvPr id="355336" name="Text Box 8"/>
          <p:cNvSpPr txBox="1">
            <a:spLocks noChangeArrowheads="1"/>
          </p:cNvSpPr>
          <p:nvPr/>
        </p:nvSpPr>
        <p:spPr bwMode="auto">
          <a:xfrm>
            <a:off x="2771800" y="5517232"/>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a:spcBef>
                <a:spcPct val="0"/>
              </a:spcBef>
              <a:spcAft>
                <a:spcPct val="0"/>
              </a:spcAft>
              <a:defRPr/>
            </a:pPr>
            <a:r>
              <a:rPr lang="en-US" sz="4000" b="1" kern="1200" dirty="0" smtClean="0">
                <a:solidFill>
                  <a:srgbClr val="FFFFFF"/>
                </a:solidFill>
                <a:effectLst>
                  <a:glow rad="254000">
                    <a:srgbClr val="000000">
                      <a:alpha val="75000"/>
                    </a:srgbClr>
                  </a:glow>
                </a:effectLst>
                <a:latin typeface="Arial"/>
                <a:ea typeface="ＭＳ Ｐゴシック" charset="0"/>
                <a:cs typeface="Arial"/>
              </a:rPr>
              <a:t>Susan &amp; Rick</a:t>
            </a:r>
            <a:endParaRPr lang="en-US" sz="2800" b="1" kern="1200" dirty="0">
              <a:solidFill>
                <a:srgbClr val="FFFFFF"/>
              </a:solidFill>
              <a:effectLst>
                <a:glow rad="254000">
                  <a:srgbClr val="000000">
                    <a:alpha val="75000"/>
                  </a:srgbClr>
                </a:glow>
              </a:effectLst>
              <a:latin typeface="Arial"/>
              <a:ea typeface="ＭＳ Ｐゴシック" charset="0"/>
              <a:cs typeface="Arial"/>
            </a:endParaRPr>
          </a:p>
        </p:txBody>
      </p:sp>
      <p:sp>
        <p:nvSpPr>
          <p:cNvPr id="10" name="Title 2"/>
          <p:cNvSpPr txBox="1">
            <a:spLocks/>
          </p:cNvSpPr>
          <p:nvPr/>
        </p:nvSpPr>
        <p:spPr bwMode="auto">
          <a:xfrm>
            <a:off x="5220072" y="0"/>
            <a:ext cx="3930258" cy="9087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3200"/>
              <a:t>Ang mga Griffiths </a:t>
            </a:r>
            <a:br>
              <a:rPr lang="en-US" sz="3200"/>
            </a:br>
            <a:r>
              <a:rPr lang="en-US" sz="3200"/>
              <a:t>9 Jan 2016</a:t>
            </a:r>
            <a:endParaRPr lang="en-US" sz="3200" b="1"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41484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2" name="Shape 7742"/>
          <p:cNvSpPr>
            <a:spLocks noGrp="1"/>
          </p:cNvSpPr>
          <p:nvPr>
            <p:ph type="title"/>
          </p:nvPr>
        </p:nvSpPr>
        <p:spPr>
          <a:xfrm>
            <a:off x="0" y="6172200"/>
            <a:ext cx="9144000" cy="685800"/>
          </a:xfrm>
          <a:prstGeom prst="rect">
            <a:avLst/>
          </a:prstGeom>
        </p:spPr>
        <p:txBody>
          <a:bodyPr/>
          <a:lstStyle>
            <a:lvl1pPr>
              <a:defRPr sz="2400" b="1">
                <a:solidFill>
                  <a:schemeClr val="accent3">
                    <a:lumOff val="44000"/>
                  </a:schemeClr>
                </a:solidFill>
              </a:defRPr>
            </a:lvl1pPr>
          </a:lstStyle>
          <a:p>
            <a:r>
              <a:t>Pagsasaysay ng Bibliya • BibleStudyDownloads.org</a:t>
            </a:r>
          </a:p>
        </p:txBody>
      </p:sp>
      <p:sp>
        <p:nvSpPr>
          <p:cNvPr id="7743" name="Shape 7743"/>
          <p:cNvSpPr/>
          <p:nvPr/>
        </p:nvSpPr>
        <p:spPr>
          <a:xfrm>
            <a:off x="0" y="37958"/>
            <a:ext cx="9144000" cy="6098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3600" b="1">
                <a:solidFill>
                  <a:schemeClr val="accent3">
                    <a:lumOff val="44000"/>
                  </a:schemeClr>
                </a:solidFill>
              </a:defRPr>
            </a:lvl1pPr>
          </a:lstStyle>
          <a:p>
            <a:r>
              <a:t>Kunin ang presentasyong ito ng libre!</a:t>
            </a:r>
          </a:p>
        </p:txBody>
      </p:sp>
      <p:pic>
        <p:nvPicPr>
          <p:cNvPr id="7744" name="image65.png" descr="Screen Shot 2016-02-02 at 5.41.18 PM.png"/>
          <p:cNvPicPr>
            <a:picLocks noChangeAspect="1"/>
          </p:cNvPicPr>
          <p:nvPr/>
        </p:nvPicPr>
        <p:blipFill>
          <a:blip r:embed="rId3" cstate="screen">
            <a:extLst>
              <a:ext uri="{28A0092B-C50C-407E-A947-70E740481C1C}">
                <a14:useLocalDpi xmlns:a14="http://schemas.microsoft.com/office/drawing/2010/main"/>
              </a:ext>
            </a:extLst>
          </a:blip>
          <a:srcRect t="2841"/>
          <a:stretch>
            <a:fillRect/>
          </a:stretch>
        </p:blipFill>
        <p:spPr>
          <a:xfrm>
            <a:off x="-44174" y="636980"/>
            <a:ext cx="9232349" cy="5650047"/>
          </a:xfrm>
          <a:prstGeom prst="rect">
            <a:avLst/>
          </a:prstGeom>
          <a:ln w="12700">
            <a:miter lim="400000"/>
          </a:ln>
        </p:spPr>
      </p:pic>
      <p:pic>
        <p:nvPicPr>
          <p:cNvPr id="7745" name="image66.png" descr="Screen Shot 2016-02-02 at 5.42.03 PM.png"/>
          <p:cNvPicPr>
            <a:picLocks noChangeAspect="1"/>
          </p:cNvPicPr>
          <p:nvPr/>
        </p:nvPicPr>
        <p:blipFill>
          <a:blip r:embed="rId4">
            <a:extLst/>
          </a:blip>
          <a:stretch>
            <a:fillRect/>
          </a:stretch>
        </p:blipFill>
        <p:spPr>
          <a:xfrm>
            <a:off x="307223" y="2222339"/>
            <a:ext cx="6153213" cy="34835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1" nodeType="afterEffect">
                                  <p:stCondLst>
                                    <p:cond delay="3000"/>
                                  </p:stCondLst>
                                  <p:iterate>
                                    <p:tmAbs val="0"/>
                                  </p:iterate>
                                  <p:childTnLst>
                                    <p:anim calcmode="lin" valueType="num">
                                      <p:cBhvr>
                                        <p:cTn id="6" dur="2000" fill="hold"/>
                                        <p:tgtEl>
                                          <p:spTgt spid="7745"/>
                                        </p:tgtEl>
                                        <p:attrNameLst>
                                          <p:attrName>ppt_x</p:attrName>
                                        </p:attrNameLst>
                                      </p:cBhvr>
                                      <p:tavLst>
                                        <p:tav tm="0">
                                          <p:val>
                                            <p:strVal val="ppt_x"/>
                                          </p:val>
                                        </p:tav>
                                        <p:tav tm="100000">
                                          <p:val>
                                            <p:strVal val="0-ppt_w/2"/>
                                          </p:val>
                                        </p:tav>
                                      </p:tavLst>
                                    </p:anim>
                                    <p:anim calcmode="lin" valueType="num">
                                      <p:cBhvr>
                                        <p:cTn id="7" dur="2000" fill="hold"/>
                                        <p:tgtEl>
                                          <p:spTgt spid="7745"/>
                                        </p:tgtEl>
                                        <p:attrNameLst>
                                          <p:attrName>ppt_y</p:attrName>
                                        </p:attrNameLst>
                                      </p:cBhvr>
                                      <p:tavLst>
                                        <p:tav tm="0">
                                          <p:val>
                                            <p:strVal val="ppt_y"/>
                                          </p:val>
                                        </p:tav>
                                        <p:tav tm="100000">
                                          <p:val>
                                            <p:strVal val="ppt_y"/>
                                          </p:val>
                                        </p:tav>
                                      </p:tavLst>
                                    </p:anim>
                                    <p:set>
                                      <p:cBhvr>
                                        <p:cTn id="8" fill="hold">
                                          <p:stCondLst>
                                            <p:cond delay="1999"/>
                                          </p:stCondLst>
                                        </p:cTn>
                                        <p:tgtEl>
                                          <p:spTgt spid="7745"/>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2" nodeType="afterEffect">
                                  <p:stCondLst>
                                    <p:cond delay="3000"/>
                                  </p:stCondLst>
                                  <p:iterate>
                                    <p:tmAbs val="0"/>
                                  </p:iterate>
                                  <p:childTnLst>
                                    <p:set>
                                      <p:cBhvr>
                                        <p:cTn id="11" fill="hold"/>
                                        <p:tgtEl>
                                          <p:spTgt spid="7745"/>
                                        </p:tgtEl>
                                        <p:attrNameLst>
                                          <p:attrName>style.visibility</p:attrName>
                                        </p:attrNameLst>
                                      </p:cBhvr>
                                      <p:to>
                                        <p:strVal val="visible"/>
                                      </p:to>
                                    </p:set>
                                    <p:anim calcmode="lin" valueType="num">
                                      <p:cBhvr>
                                        <p:cTn id="12" dur="1000" fill="hold"/>
                                        <p:tgtEl>
                                          <p:spTgt spid="7745"/>
                                        </p:tgtEl>
                                        <p:attrNameLst>
                                          <p:attrName>ppt_x</p:attrName>
                                        </p:attrNameLst>
                                      </p:cBhvr>
                                      <p:tavLst>
                                        <p:tav tm="0">
                                          <p:val>
                                            <p:strVal val="1+#ppt_w/2"/>
                                          </p:val>
                                        </p:tav>
                                        <p:tav tm="100000">
                                          <p:val>
                                            <p:strVal val="#ppt_x"/>
                                          </p:val>
                                        </p:tav>
                                      </p:tavLst>
                                    </p:anim>
                                    <p:anim calcmode="lin" valueType="num">
                                      <p:cBhvr>
                                        <p:cTn id="13" dur="1000" fill="hold"/>
                                        <p:tgtEl>
                                          <p:spTgt spid="77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5" grpId="1" animBg="1" advAuto="0"/>
      <p:bldP spid="7745" grpId="2"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9" name="Shape 7749"/>
          <p:cNvSpPr>
            <a:spLocks noGrp="1"/>
          </p:cNvSpPr>
          <p:nvPr>
            <p:ph type="title" idx="4294967295"/>
          </p:nvPr>
        </p:nvSpPr>
        <p:spPr>
          <a:xfrm>
            <a:off x="38100" y="609600"/>
            <a:ext cx="9070975"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r>
              <a:t>Black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Stephen's Plane Q400 Cockp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0"/>
            <a:ext cx="6854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1200" dirty="0" smtClean="0">
                <a:solidFill>
                  <a:srgbClr val="FFFF99"/>
                </a:solidFill>
                <a:effectLst>
                  <a:glow rad="266700">
                    <a:srgbClr val="000000">
                      <a:alpha val="75000"/>
                    </a:srgbClr>
                  </a:glow>
                </a:effectLst>
                <a:latin typeface="Arial" charset="0"/>
                <a:ea typeface="ＭＳ Ｐゴシック"/>
              </a:rPr>
              <a:t>6</a:t>
            </a:r>
          </a:p>
        </p:txBody>
      </p:sp>
      <p:pic>
        <p:nvPicPr>
          <p:cNvPr id="346115" name="Picture 2" descr="Stephen Pilot Kenmore Uniform.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9675" y="0"/>
            <a:ext cx="4232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Kauumpisa lang ni Stephen sa pagiging piloto ng  Spirit Airlines sa</a:t>
            </a:r>
            <a:r>
              <a:rPr lang="en-US" b="1" dirty="0" smtClean="0">
                <a:solidFill>
                  <a:schemeClr val="tx1"/>
                </a:solidFill>
                <a:effectLst>
                  <a:glow rad="266700">
                    <a:schemeClr val="bg1">
                      <a:alpha val="75000"/>
                    </a:schemeClr>
                  </a:glow>
                </a:effectLst>
              </a:rPr>
              <a:t> Boise, Idaho</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26861381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2" name="Shape 7252"/>
          <p:cNvSpPr>
            <a:spLocks noGrp="1"/>
          </p:cNvSpPr>
          <p:nvPr>
            <p:ph type="title"/>
          </p:nvPr>
        </p:nvSpPr>
        <p:spPr>
          <a:xfrm>
            <a:off x="685800" y="44450"/>
            <a:ext cx="7772400" cy="1143000"/>
          </a:xfrm>
          <a:prstGeom prst="rect">
            <a:avLst/>
          </a:prstGeom>
        </p:spPr>
        <p:txBody>
          <a:bodyPr/>
          <a:lstStyle>
            <a:lvl1pPr>
              <a:defRPr sz="6000" b="1">
                <a:solidFill>
                  <a:schemeClr val="accent3">
                    <a:lumOff val="44000"/>
                  </a:schemeClr>
                </a:solidFill>
              </a:defRPr>
            </a:lvl1pPr>
          </a:lstStyle>
          <a:p>
            <a:r>
              <a:t>Spirit Airbus A320</a:t>
            </a:r>
          </a:p>
        </p:txBody>
      </p:sp>
      <p:sp>
        <p:nvSpPr>
          <p:cNvPr id="7253" name="Shape 7253"/>
          <p:cNvSpPr/>
          <p:nvPr/>
        </p:nvSpPr>
        <p:spPr>
          <a:xfrm>
            <a:off x="8411881" y="25754"/>
            <a:ext cx="732119"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val="1"/>
            </a:ext>
          </a:extLst>
        </p:spPr>
        <p:txBody>
          <a:bodyPr lIns="45719" rIns="45719" anchor="ctr">
            <a:spAutoFit/>
          </a:bodyPr>
          <a:lstStyle>
            <a:lvl1pPr algn="ctr">
              <a:defRPr sz="2400" b="1">
                <a:solidFill>
                  <a:schemeClr val="accent3">
                    <a:lumOff val="44000"/>
                  </a:schemeClr>
                </a:solidFill>
              </a:defRPr>
            </a:lvl1pPr>
          </a:lstStyle>
          <a:p>
            <a:r>
              <a:t>8</a:t>
            </a:r>
          </a:p>
        </p:txBody>
      </p:sp>
      <p:pic>
        <p:nvPicPr>
          <p:cNvPr id="7254" name="image27.png"/>
          <p:cNvPicPr>
            <a:picLocks noChangeAspect="1"/>
          </p:cNvPicPr>
          <p:nvPr/>
        </p:nvPicPr>
        <p:blipFill>
          <a:blip r:embed="rId2">
            <a:extLst/>
          </a:blip>
          <a:stretch>
            <a:fillRect/>
          </a:stretch>
        </p:blipFill>
        <p:spPr>
          <a:xfrm>
            <a:off x="0" y="1638300"/>
            <a:ext cx="9144000" cy="3581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Candybar">
  <a:themeElements>
    <a:clrScheme name="Candybar">
      <a:dk1>
        <a:srgbClr val="000000"/>
      </a:dk1>
      <a:lt1>
        <a:srgbClr val="FFFFFF"/>
      </a:lt1>
      <a:dk2>
        <a:srgbClr val="A7A7A7"/>
      </a:dk2>
      <a:lt2>
        <a:srgbClr val="535353"/>
      </a:lt2>
      <a:accent1>
        <a:srgbClr val="5B87F2"/>
      </a:accent1>
      <a:accent2>
        <a:srgbClr val="555555"/>
      </a:accent2>
      <a:accent3>
        <a:srgbClr val="8F8F8F"/>
      </a:accent3>
      <a:accent4>
        <a:srgbClr val="707070"/>
      </a:accent4>
      <a:accent5>
        <a:srgbClr val="B5C3F7"/>
      </a:accent5>
      <a:accent6>
        <a:srgbClr val="4C4C4C"/>
      </a:accent6>
      <a:hlink>
        <a:srgbClr val="0000FF"/>
      </a:hlink>
      <a:folHlink>
        <a:srgbClr val="FF00FF"/>
      </a:folHlink>
    </a:clrScheme>
    <a:fontScheme name="Candybar">
      <a:majorFont>
        <a:latin typeface="Arial"/>
        <a:ea typeface="Arial"/>
        <a:cs typeface="Arial"/>
      </a:majorFont>
      <a:minorFont>
        <a:latin typeface="Helvetica"/>
        <a:ea typeface="Helvetica"/>
        <a:cs typeface="Helvetica"/>
      </a:minorFont>
    </a:fontScheme>
    <a:fmtScheme name="Candyba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ndybar">
  <a:themeElements>
    <a:clrScheme name="Candybar">
      <a:dk1>
        <a:srgbClr val="000000"/>
      </a:dk1>
      <a:lt1>
        <a:srgbClr val="FFFFFF"/>
      </a:lt1>
      <a:dk2>
        <a:srgbClr val="A7A7A7"/>
      </a:dk2>
      <a:lt2>
        <a:srgbClr val="535353"/>
      </a:lt2>
      <a:accent1>
        <a:srgbClr val="5B87F2"/>
      </a:accent1>
      <a:accent2>
        <a:srgbClr val="555555"/>
      </a:accent2>
      <a:accent3>
        <a:srgbClr val="8F8F8F"/>
      </a:accent3>
      <a:accent4>
        <a:srgbClr val="707070"/>
      </a:accent4>
      <a:accent5>
        <a:srgbClr val="B5C3F7"/>
      </a:accent5>
      <a:accent6>
        <a:srgbClr val="4C4C4C"/>
      </a:accent6>
      <a:hlink>
        <a:srgbClr val="0000FF"/>
      </a:hlink>
      <a:folHlink>
        <a:srgbClr val="FF00FF"/>
      </a:folHlink>
    </a:clrScheme>
    <a:fontScheme name="Candybar">
      <a:majorFont>
        <a:latin typeface="Arial"/>
        <a:ea typeface="Arial"/>
        <a:cs typeface="Arial"/>
      </a:majorFont>
      <a:minorFont>
        <a:latin typeface="Helvetica"/>
        <a:ea typeface="Helvetica"/>
        <a:cs typeface="Helvetica"/>
      </a:minorFont>
    </a:fontScheme>
    <a:fmtScheme name="Candyba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Candybar">
    <a:dk1>
      <a:srgbClr val="000000"/>
    </a:dk1>
    <a:lt1>
      <a:srgbClr val="FFFFFF"/>
    </a:lt1>
    <a:dk2>
      <a:srgbClr val="A7A7A7"/>
    </a:dk2>
    <a:lt2>
      <a:srgbClr val="535353"/>
    </a:lt2>
    <a:accent1>
      <a:srgbClr val="5B87F2"/>
    </a:accent1>
    <a:accent2>
      <a:srgbClr val="555555"/>
    </a:accent2>
    <a:accent3>
      <a:srgbClr val="8F8F8F"/>
    </a:accent3>
    <a:accent4>
      <a:srgbClr val="707070"/>
    </a:accent4>
    <a:accent5>
      <a:srgbClr val="B5C3F7"/>
    </a:accent5>
    <a:accent6>
      <a:srgbClr val="4C4C4C"/>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otalTime>1419</TotalTime>
  <Words>2300</Words>
  <Application>Microsoft Macintosh PowerPoint</Application>
  <PresentationFormat>On-screen Show (4:3)</PresentationFormat>
  <Paragraphs>400</Paragraphs>
  <Slides>71</Slides>
  <Notes>24</Notes>
  <HiddenSlides>0</HiddenSlides>
  <MMClips>0</MMClips>
  <ScaleCrop>false</ScaleCrop>
  <HeadingPairs>
    <vt:vector size="4" baseType="variant">
      <vt:variant>
        <vt:lpstr>Theme</vt:lpstr>
      </vt:variant>
      <vt:variant>
        <vt:i4>6</vt:i4>
      </vt:variant>
      <vt:variant>
        <vt:lpstr>Slide Titles</vt:lpstr>
      </vt:variant>
      <vt:variant>
        <vt:i4>71</vt:i4>
      </vt:variant>
    </vt:vector>
  </HeadingPairs>
  <TitlesOfParts>
    <vt:vector size="77" baseType="lpstr">
      <vt:lpstr>Candybar</vt:lpstr>
      <vt:lpstr>6_Blank Presentation</vt:lpstr>
      <vt:lpstr>7_Blank Presentation</vt:lpstr>
      <vt:lpstr>8_Blank Presentation</vt:lpstr>
      <vt:lpstr>9_Blank Presentation</vt:lpstr>
      <vt:lpstr>6_Default Design</vt:lpstr>
      <vt:lpstr>Homiletiks: Ang Sining ng  Pagsasaysay ng Bibliya</vt:lpstr>
      <vt:lpstr>Our People</vt:lpstr>
      <vt:lpstr>PowerPoint Presentation</vt:lpstr>
      <vt:lpstr>Thailand • Mongolia • Myanmar • Indonesia</vt:lpstr>
      <vt:lpstr>Ang aming tatlong anak</vt:lpstr>
      <vt:lpstr>Nagtratrabaho si Kurt sa industriya ng IT</vt:lpstr>
      <vt:lpstr>The Griffiths  9 Jan 2016</vt:lpstr>
      <vt:lpstr>Kauumpisa lang ni Stephen sa pagiging piloto ng  Spirit Airlines sa Boise, Idaho</vt:lpstr>
      <vt:lpstr>Spirit Airbus A320</vt:lpstr>
      <vt:lpstr>Si Stephen ay nakapagpalipad ng 174 na pasahero</vt:lpstr>
      <vt:lpstr>Ang aming bunso na si John (23) ay isang tagalikha ng sining grapiko sa California</vt:lpstr>
      <vt:lpstr>Ang aming organisasyong pangmisyon…</vt:lpstr>
      <vt:lpstr>Ako ang pumapatnubay ng Doktor sa pag-aaral ng Ministeryo ng SBC (DMin)</vt:lpstr>
      <vt:lpstr>SINGAPORE BIBLE COLLEGE</vt:lpstr>
      <vt:lpstr>Mga Mag-aaral ng Singapore Bible College</vt:lpstr>
      <vt:lpstr>Mga Kurso na Tinuturuan ko sa SBC</vt:lpstr>
      <vt:lpstr>Our People</vt:lpstr>
      <vt:lpstr>Mga Tao taga Crossroads March 2016</vt:lpstr>
      <vt:lpstr>Our People</vt:lpstr>
      <vt:lpstr>Our People</vt:lpstr>
      <vt:lpstr>Our People</vt:lpstr>
      <vt:lpstr>www.cicfamily.com</vt:lpstr>
      <vt:lpstr>Ang Kapangyarihan ng Salita ng Diyos (Isa. 55:8-9 MBBTAG)</vt:lpstr>
      <vt:lpstr>Ang Kapangyarihan ng Salita ng Diyos (Isa. 55:10a MBBTAG)</vt:lpstr>
      <vt:lpstr>Ang Kapangyarihan ng Salita ng Diyos (Isa. 55:10b MBBTAG)</vt:lpstr>
      <vt:lpstr>Ang Kapangyarihan ng Salita ng Diyos (Isa. 55:11 MBBTAG)</vt:lpstr>
      <vt:lpstr>Our Goal: To Bridge the Gap!</vt:lpstr>
      <vt:lpstr>Deskripsyon ng Kurso</vt:lpstr>
      <vt:lpstr>Layunin ng Kurso</vt:lpstr>
      <vt:lpstr>Apat na Layunin: Isang Pangaral na…</vt:lpstr>
      <vt:lpstr>Dr. Rick &amp; Dr. Ramesh Richard</vt:lpstr>
      <vt:lpstr>Mga Kakailanganin para sa Kursong Ito: </vt:lpstr>
      <vt:lpstr>Ang inyong unang takdang aralin na kailangang basahin</vt:lpstr>
      <vt:lpstr>Pangunahing Kaalaman ayon kay Borden</vt:lpstr>
      <vt:lpstr>Mga Kakailanganin para sa Kursong Ito sa SBC: </vt:lpstr>
      <vt:lpstr>Pagdidisipulo</vt:lpstr>
      <vt:lpstr>Tayo’y Magturo ng Iba kung Paano Maghayag ng Sermon!</vt:lpstr>
      <vt:lpstr>Ministeryo ng Pagtuturo 1997-2016</vt:lpstr>
      <vt:lpstr>Pagsasaysay ng Bibliya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Pagpapalista sa Proyektong Homiletiks</vt:lpstr>
      <vt:lpstr>Mga Kakailanganin para sa Kursong Ito sa SBC: </vt:lpstr>
      <vt:lpstr>Ang 12 Takdang Aralin</vt:lpstr>
      <vt:lpstr>Bakit kailangang ibahagi  ang iyong testimonya?</vt:lpstr>
      <vt:lpstr>PowerPoint Presentation</vt:lpstr>
      <vt:lpstr>Testimony Grade Sheet</vt:lpstr>
      <vt:lpstr>Ang Ating Dalawang Pangkat</vt:lpstr>
      <vt:lpstr>Mga Kakailanganin para sa Kursong Ito sa SBC: </vt:lpstr>
      <vt:lpstr>Progreso ng Pagsasalita</vt:lpstr>
      <vt:lpstr>Papel na pangmarka sa pagtatalumpati</vt:lpstr>
      <vt:lpstr>Ang inyong Dalawang Sermon</vt:lpstr>
      <vt:lpstr>Mga Magsasalita at Tagapagsuri ng SBC sa 2016 </vt:lpstr>
      <vt:lpstr>Mga Talatang Pang-sermon (15 min.)</vt:lpstr>
      <vt:lpstr>Epistle Sermon Verses (15 min.)</vt:lpstr>
      <vt:lpstr>Epistle Sermon Verses (15 min.)</vt:lpstr>
      <vt:lpstr>Mga Talatang Pang-sermon (15 min.)</vt:lpstr>
      <vt:lpstr>Mga Talatang Pang-sermon (15 min.)</vt:lpstr>
      <vt:lpstr>Kapag hindi maayos ang iyong pangangaral, kahit ang mga bato ay hihiyaw!</vt:lpstr>
      <vt:lpstr>Mangyaring Isumite ang mga ito para sa 15 Minuto na Pangangaral…</vt:lpstr>
      <vt:lpstr>Ika’y nalalabuan ba sa iyong takdang aralin?   Humingi ng Tulong!</vt:lpstr>
      <vt:lpstr>Mangyaring gawin ang inyong mga takdang aralin sa kompyuter</vt:lpstr>
      <vt:lpstr>Mga Iba Pang Bagay</vt:lpstr>
      <vt:lpstr>Mahal, wala naman nagsabi na madali magturo</vt:lpstr>
      <vt:lpstr>Pagsasaysay ng Bibliya •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Homiletics: Ang Sining ng  Pagsasaysay ng Bibliya</dc:title>
  <cp:lastModifiedBy>Rick Griffith</cp:lastModifiedBy>
  <cp:revision>19</cp:revision>
  <dcterms:created xsi:type="dcterms:W3CDTF">2017-01-30T09:00:57Z</dcterms:created>
  <dcterms:modified xsi:type="dcterms:W3CDTF">2017-02-13T03:42:02Z</dcterms:modified>
</cp:coreProperties>
</file>